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56" r:id="rId5"/>
    <p:sldId id="257" r:id="rId6"/>
    <p:sldId id="258" r:id="rId7"/>
    <p:sldId id="259" r:id="rId8"/>
    <p:sldId id="265" r:id="rId9"/>
    <p:sldId id="278" r:id="rId10"/>
    <p:sldId id="271" r:id="rId11"/>
    <p:sldId id="283" r:id="rId12"/>
    <p:sldId id="289" r:id="rId13"/>
    <p:sldId id="291" r:id="rId14"/>
    <p:sldId id="279" r:id="rId15"/>
    <p:sldId id="284" r:id="rId16"/>
    <p:sldId id="292" r:id="rId17"/>
    <p:sldId id="280" r:id="rId18"/>
    <p:sldId id="285" r:id="rId19"/>
    <p:sldId id="281" r:id="rId20"/>
    <p:sldId id="260" r:id="rId21"/>
    <p:sldId id="293" r:id="rId22"/>
    <p:sldId id="294" r:id="rId23"/>
    <p:sldId id="286" r:id="rId24"/>
    <p:sldId id="287" r:id="rId25"/>
    <p:sldId id="288" r:id="rId26"/>
    <p:sldId id="27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AF2F0E5-0000-4E66-B05A-F40CC46A475B}">
          <p14:sldIdLst>
            <p14:sldId id="256"/>
            <p14:sldId id="257"/>
            <p14:sldId id="258"/>
            <p14:sldId id="259"/>
            <p14:sldId id="265"/>
            <p14:sldId id="278"/>
            <p14:sldId id="271"/>
            <p14:sldId id="283"/>
            <p14:sldId id="289"/>
            <p14:sldId id="291"/>
            <p14:sldId id="279"/>
            <p14:sldId id="284"/>
            <p14:sldId id="292"/>
            <p14:sldId id="280"/>
            <p14:sldId id="285"/>
            <p14:sldId id="281"/>
            <p14:sldId id="260"/>
            <p14:sldId id="293"/>
            <p14:sldId id="294"/>
            <p14:sldId id="286"/>
            <p14:sldId id="287"/>
            <p14:sldId id="288"/>
            <p14:sldId id="2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519B9D-83F5-4CF0-BD75-8F28ADF1985C}" v="316" dt="2023-11-13T20:21:34.343"/>
    <p1510:client id="{B37BAC7A-8909-4865-B1A0-BF497BE26C68}" v="15" vWet="17" dt="2023-11-13T18:01:15.136"/>
  </p1510:revLst>
</p1510:revInfo>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203" autoAdjust="0"/>
  </p:normalViewPr>
  <p:slideViewPr>
    <p:cSldViewPr snapToGrid="0">
      <p:cViewPr varScale="1">
        <p:scale>
          <a:sx n="77" d="100"/>
          <a:sy n="77" d="100"/>
        </p:scale>
        <p:origin x="912" y="58"/>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e Maravigna - simone.maravigna@studio.unibo.it" userId="35442bee-7035-4ac3-ba08-1618afee0be9" providerId="ADAL" clId="{74519B9D-83F5-4CF0-BD75-8F28ADF1985C}"/>
    <pc:docChg chg="undo redo custSel addSld delSld modSld sldOrd modMainMaster modSection">
      <pc:chgData name="Simone Maravigna - simone.maravigna@studio.unibo.it" userId="35442bee-7035-4ac3-ba08-1618afee0be9" providerId="ADAL" clId="{74519B9D-83F5-4CF0-BD75-8F28ADF1985C}" dt="2023-11-13T20:21:34.343" v="5339" actId="1076"/>
      <pc:docMkLst>
        <pc:docMk/>
      </pc:docMkLst>
      <pc:sldChg chg="modSp mod modTransition">
        <pc:chgData name="Simone Maravigna - simone.maravigna@studio.unibo.it" userId="35442bee-7035-4ac3-ba08-1618afee0be9" providerId="ADAL" clId="{74519B9D-83F5-4CF0-BD75-8F28ADF1985C}" dt="2023-11-13T13:34:41.500" v="2480"/>
        <pc:sldMkLst>
          <pc:docMk/>
          <pc:sldMk cId="2259308896" sldId="256"/>
        </pc:sldMkLst>
        <pc:spChg chg="mod">
          <ac:chgData name="Simone Maravigna - simone.maravigna@studio.unibo.it" userId="35442bee-7035-4ac3-ba08-1618afee0be9" providerId="ADAL" clId="{74519B9D-83F5-4CF0-BD75-8F28ADF1985C}" dt="2023-11-13T11:56:01.065" v="975" actId="20577"/>
          <ac:spMkLst>
            <pc:docMk/>
            <pc:sldMk cId="2259308896" sldId="256"/>
            <ac:spMk id="2" creationId="{51DF3D98-3C30-4CFC-8643-C81E829C8C25}"/>
          </ac:spMkLst>
        </pc:spChg>
      </pc:sldChg>
      <pc:sldChg chg="modSp mod modTransition">
        <pc:chgData name="Simone Maravigna - simone.maravigna@studio.unibo.it" userId="35442bee-7035-4ac3-ba08-1618afee0be9" providerId="ADAL" clId="{74519B9D-83F5-4CF0-BD75-8F28ADF1985C}" dt="2023-11-13T20:10:32.423" v="4913" actId="27636"/>
        <pc:sldMkLst>
          <pc:docMk/>
          <pc:sldMk cId="1325608595" sldId="257"/>
        </pc:sldMkLst>
        <pc:spChg chg="mod">
          <ac:chgData name="Simone Maravigna - simone.maravigna@studio.unibo.it" userId="35442bee-7035-4ac3-ba08-1618afee0be9" providerId="ADAL" clId="{74519B9D-83F5-4CF0-BD75-8F28ADF1985C}" dt="2023-11-13T20:10:32.423" v="4913" actId="27636"/>
          <ac:spMkLst>
            <pc:docMk/>
            <pc:sldMk cId="1325608595" sldId="257"/>
            <ac:spMk id="3" creationId="{22788C46-D0BC-4307-AE55-7601A139E7CB}"/>
          </ac:spMkLst>
        </pc:spChg>
      </pc:sldChg>
      <pc:sldChg chg="modSp mod modTransition">
        <pc:chgData name="Simone Maravigna - simone.maravigna@studio.unibo.it" userId="35442bee-7035-4ac3-ba08-1618afee0be9" providerId="ADAL" clId="{74519B9D-83F5-4CF0-BD75-8F28ADF1985C}" dt="2023-11-13T13:34:41.500" v="2480"/>
        <pc:sldMkLst>
          <pc:docMk/>
          <pc:sldMk cId="1639799154" sldId="258"/>
        </pc:sldMkLst>
        <pc:spChg chg="mod">
          <ac:chgData name="Simone Maravigna - simone.maravigna@studio.unibo.it" userId="35442bee-7035-4ac3-ba08-1618afee0be9" providerId="ADAL" clId="{74519B9D-83F5-4CF0-BD75-8F28ADF1985C}" dt="2023-11-13T11:57:00.693" v="994" actId="20577"/>
          <ac:spMkLst>
            <pc:docMk/>
            <pc:sldMk cId="1639799154" sldId="258"/>
            <ac:spMk id="3" creationId="{95B371F2-DBA5-415A-82C8-651F587B857A}"/>
          </ac:spMkLst>
        </pc:spChg>
      </pc:sldChg>
      <pc:sldChg chg="modSp mod modTransition">
        <pc:chgData name="Simone Maravigna - simone.maravigna@studio.unibo.it" userId="35442bee-7035-4ac3-ba08-1618afee0be9" providerId="ADAL" clId="{74519B9D-83F5-4CF0-BD75-8F28ADF1985C}" dt="2023-11-13T13:34:41.500" v="2480"/>
        <pc:sldMkLst>
          <pc:docMk/>
          <pc:sldMk cId="3446797337" sldId="259"/>
        </pc:sldMkLst>
        <pc:spChg chg="mod">
          <ac:chgData name="Simone Maravigna - simone.maravigna@studio.unibo.it" userId="35442bee-7035-4ac3-ba08-1618afee0be9" providerId="ADAL" clId="{74519B9D-83F5-4CF0-BD75-8F28ADF1985C}" dt="2023-11-13T11:42:18.543" v="145" actId="20577"/>
          <ac:spMkLst>
            <pc:docMk/>
            <pc:sldMk cId="3446797337" sldId="259"/>
            <ac:spMk id="2" creationId="{8460295B-54B9-4937-90E3-BAB9CE69E30B}"/>
          </ac:spMkLst>
        </pc:spChg>
      </pc:sldChg>
      <pc:sldChg chg="addSp delSp modSp mod modTransition modAnim">
        <pc:chgData name="Simone Maravigna - simone.maravigna@studio.unibo.it" userId="35442bee-7035-4ac3-ba08-1618afee0be9" providerId="ADAL" clId="{74519B9D-83F5-4CF0-BD75-8F28ADF1985C}" dt="2023-11-13T20:06:34.868" v="4795" actId="1440"/>
        <pc:sldMkLst>
          <pc:docMk/>
          <pc:sldMk cId="4212917468" sldId="260"/>
        </pc:sldMkLst>
        <pc:spChg chg="mod">
          <ac:chgData name="Simone Maravigna - simone.maravigna@studio.unibo.it" userId="35442bee-7035-4ac3-ba08-1618afee0be9" providerId="ADAL" clId="{74519B9D-83F5-4CF0-BD75-8F28ADF1985C}" dt="2023-11-13T20:01:00.620" v="4582" actId="20577"/>
          <ac:spMkLst>
            <pc:docMk/>
            <pc:sldMk cId="4212917468" sldId="260"/>
            <ac:spMk id="2" creationId="{F96F75DE-8A44-4EC5-83C6-95BDDF10DFD9}"/>
          </ac:spMkLst>
        </pc:spChg>
        <pc:spChg chg="add del mod">
          <ac:chgData name="Simone Maravigna - simone.maravigna@studio.unibo.it" userId="35442bee-7035-4ac3-ba08-1618afee0be9" providerId="ADAL" clId="{74519B9D-83F5-4CF0-BD75-8F28ADF1985C}" dt="2023-11-13T20:02:13.596" v="4617" actId="478"/>
          <ac:spMkLst>
            <pc:docMk/>
            <pc:sldMk cId="4212917468" sldId="260"/>
            <ac:spMk id="8" creationId="{ED6B3EC5-7913-D406-EADD-BB183CE134A5}"/>
          </ac:spMkLst>
        </pc:spChg>
        <pc:spChg chg="del mod">
          <ac:chgData name="Simone Maravigna - simone.maravigna@studio.unibo.it" userId="35442bee-7035-4ac3-ba08-1618afee0be9" providerId="ADAL" clId="{74519B9D-83F5-4CF0-BD75-8F28ADF1985C}" dt="2023-11-13T20:02:11.042" v="4616" actId="478"/>
          <ac:spMkLst>
            <pc:docMk/>
            <pc:sldMk cId="4212917468" sldId="260"/>
            <ac:spMk id="13" creationId="{D4324555-6A5C-7EDC-C965-BD5AC6BC845E}"/>
          </ac:spMkLst>
        </pc:spChg>
        <pc:picChg chg="add mod modCrop">
          <ac:chgData name="Simone Maravigna - simone.maravigna@studio.unibo.it" userId="35442bee-7035-4ac3-ba08-1618afee0be9" providerId="ADAL" clId="{74519B9D-83F5-4CF0-BD75-8F28ADF1985C}" dt="2023-11-13T20:06:34.868" v="4795" actId="1440"/>
          <ac:picMkLst>
            <pc:docMk/>
            <pc:sldMk cId="4212917468" sldId="260"/>
            <ac:picMk id="4" creationId="{48D77E99-CDD5-2414-EE08-2E917B44D13C}"/>
          </ac:picMkLst>
        </pc:picChg>
        <pc:picChg chg="del">
          <ac:chgData name="Simone Maravigna - simone.maravigna@studio.unibo.it" userId="35442bee-7035-4ac3-ba08-1618afee0be9" providerId="ADAL" clId="{74519B9D-83F5-4CF0-BD75-8F28ADF1985C}" dt="2023-11-13T18:10:46.234" v="3597" actId="478"/>
          <ac:picMkLst>
            <pc:docMk/>
            <pc:sldMk cId="4212917468" sldId="260"/>
            <ac:picMk id="10" creationId="{97120AF1-7655-5F7F-56EA-74F14E52487E}"/>
          </ac:picMkLst>
        </pc:picChg>
        <pc:picChg chg="del">
          <ac:chgData name="Simone Maravigna - simone.maravigna@studio.unibo.it" userId="35442bee-7035-4ac3-ba08-1618afee0be9" providerId="ADAL" clId="{74519B9D-83F5-4CF0-BD75-8F28ADF1985C}" dt="2023-11-13T18:10:44.941" v="3596" actId="478"/>
          <ac:picMkLst>
            <pc:docMk/>
            <pc:sldMk cId="4212917468" sldId="260"/>
            <ac:picMk id="12" creationId="{AFBE94BF-7B1A-F20A-931D-5DA23AB44A55}"/>
          </ac:picMkLst>
        </pc:picChg>
      </pc:sldChg>
      <pc:sldChg chg="modSp mod modTransition">
        <pc:chgData name="Simone Maravigna - simone.maravigna@studio.unibo.it" userId="35442bee-7035-4ac3-ba08-1618afee0be9" providerId="ADAL" clId="{74519B9D-83F5-4CF0-BD75-8F28ADF1985C}" dt="2023-11-13T13:34:41.500" v="2480"/>
        <pc:sldMkLst>
          <pc:docMk/>
          <pc:sldMk cId="2563119616" sldId="265"/>
        </pc:sldMkLst>
        <pc:spChg chg="mod">
          <ac:chgData name="Simone Maravigna - simone.maravigna@studio.unibo.it" userId="35442bee-7035-4ac3-ba08-1618afee0be9" providerId="ADAL" clId="{74519B9D-83F5-4CF0-BD75-8F28ADF1985C}" dt="2023-11-13T11:42:28.368" v="157" actId="20577"/>
          <ac:spMkLst>
            <pc:docMk/>
            <pc:sldMk cId="2563119616" sldId="265"/>
            <ac:spMk id="2" creationId="{19256B7E-1633-44AB-8584-82DF5B726834}"/>
          </ac:spMkLst>
        </pc:spChg>
        <pc:spChg chg="mod">
          <ac:chgData name="Simone Maravigna - simone.maravigna@studio.unibo.it" userId="35442bee-7035-4ac3-ba08-1618afee0be9" providerId="ADAL" clId="{74519B9D-83F5-4CF0-BD75-8F28ADF1985C}" dt="2023-11-13T12:15:37.511" v="1701" actId="20577"/>
          <ac:spMkLst>
            <pc:docMk/>
            <pc:sldMk cId="2563119616" sldId="265"/>
            <ac:spMk id="28" creationId="{BDC2FD03-90EC-9AAA-8AB4-3454EE913613}"/>
          </ac:spMkLst>
        </pc:spChg>
      </pc:sldChg>
      <pc:sldChg chg="addSp delSp modSp mod ord modTransition">
        <pc:chgData name="Simone Maravigna - simone.maravigna@studio.unibo.it" userId="35442bee-7035-4ac3-ba08-1618afee0be9" providerId="ADAL" clId="{74519B9D-83F5-4CF0-BD75-8F28ADF1985C}" dt="2023-11-13T13:34:41.500" v="2480"/>
        <pc:sldMkLst>
          <pc:docMk/>
          <pc:sldMk cId="3335690284" sldId="271"/>
        </pc:sldMkLst>
        <pc:spChg chg="mod">
          <ac:chgData name="Simone Maravigna - simone.maravigna@studio.unibo.it" userId="35442bee-7035-4ac3-ba08-1618afee0be9" providerId="ADAL" clId="{74519B9D-83F5-4CF0-BD75-8F28ADF1985C}" dt="2023-11-13T12:16:56.190" v="1725" actId="20577"/>
          <ac:spMkLst>
            <pc:docMk/>
            <pc:sldMk cId="3335690284" sldId="271"/>
            <ac:spMk id="2" creationId="{27A6F7BB-30A8-4980-AD4A-2FB0B53FA6C9}"/>
          </ac:spMkLst>
        </pc:spChg>
        <pc:picChg chg="add mod">
          <ac:chgData name="Simone Maravigna - simone.maravigna@studio.unibo.it" userId="35442bee-7035-4ac3-ba08-1618afee0be9" providerId="ADAL" clId="{74519B9D-83F5-4CF0-BD75-8F28ADF1985C}" dt="2023-11-13T12:16:45.753" v="1707" actId="1076"/>
          <ac:picMkLst>
            <pc:docMk/>
            <pc:sldMk cId="3335690284" sldId="271"/>
            <ac:picMk id="7" creationId="{F709C257-36CC-DEF5-8C47-C89BB7B24288}"/>
          </ac:picMkLst>
        </pc:picChg>
        <pc:picChg chg="del">
          <ac:chgData name="Simone Maravigna - simone.maravigna@studio.unibo.it" userId="35442bee-7035-4ac3-ba08-1618afee0be9" providerId="ADAL" clId="{74519B9D-83F5-4CF0-BD75-8F28ADF1985C}" dt="2023-11-13T12:16:28.087" v="1702" actId="478"/>
          <ac:picMkLst>
            <pc:docMk/>
            <pc:sldMk cId="3335690284" sldId="271"/>
            <ac:picMk id="31" creationId="{C195C233-DE5B-9270-7765-D2252325DF43}"/>
          </ac:picMkLst>
        </pc:picChg>
      </pc:sldChg>
      <pc:sldChg chg="addSp modSp mod modTransition">
        <pc:chgData name="Simone Maravigna - simone.maravigna@studio.unibo.it" userId="35442bee-7035-4ac3-ba08-1618afee0be9" providerId="ADAL" clId="{74519B9D-83F5-4CF0-BD75-8F28ADF1985C}" dt="2023-11-13T20:21:34.343" v="5339" actId="1076"/>
        <pc:sldMkLst>
          <pc:docMk/>
          <pc:sldMk cId="926184573" sldId="275"/>
        </pc:sldMkLst>
        <pc:spChg chg="add mod">
          <ac:chgData name="Simone Maravigna - simone.maravigna@studio.unibo.it" userId="35442bee-7035-4ac3-ba08-1618afee0be9" providerId="ADAL" clId="{74519B9D-83F5-4CF0-BD75-8F28ADF1985C}" dt="2023-11-13T20:21:34.343" v="5339" actId="1076"/>
          <ac:spMkLst>
            <pc:docMk/>
            <pc:sldMk cId="926184573" sldId="275"/>
            <ac:spMk id="3" creationId="{5455FEFA-1B8C-3F3F-D238-7BCE087AAF22}"/>
          </ac:spMkLst>
        </pc:spChg>
        <pc:spChg chg="add mod">
          <ac:chgData name="Simone Maravigna - simone.maravigna@studio.unibo.it" userId="35442bee-7035-4ac3-ba08-1618afee0be9" providerId="ADAL" clId="{74519B9D-83F5-4CF0-BD75-8F28ADF1985C}" dt="2023-11-13T20:21:34.343" v="5339" actId="1076"/>
          <ac:spMkLst>
            <pc:docMk/>
            <pc:sldMk cId="926184573" sldId="275"/>
            <ac:spMk id="4" creationId="{F6A82739-95D9-53F9-E12B-08525AFF7E30}"/>
          </ac:spMkLst>
        </pc:spChg>
        <pc:picChg chg="add mod">
          <ac:chgData name="Simone Maravigna - simone.maravigna@studio.unibo.it" userId="35442bee-7035-4ac3-ba08-1618afee0be9" providerId="ADAL" clId="{74519B9D-83F5-4CF0-BD75-8F28ADF1985C}" dt="2023-11-13T20:21:34.343" v="5339" actId="1076"/>
          <ac:picMkLst>
            <pc:docMk/>
            <pc:sldMk cId="926184573" sldId="275"/>
            <ac:picMk id="3074" creationId="{3AD61E4E-7230-19D3-66B4-5FAF6DFD7497}"/>
          </ac:picMkLst>
        </pc:picChg>
      </pc:sldChg>
      <pc:sldChg chg="modSp mod modTransition">
        <pc:chgData name="Simone Maravigna - simone.maravigna@studio.unibo.it" userId="35442bee-7035-4ac3-ba08-1618afee0be9" providerId="ADAL" clId="{74519B9D-83F5-4CF0-BD75-8F28ADF1985C}" dt="2023-11-13T13:34:41.500" v="2480"/>
        <pc:sldMkLst>
          <pc:docMk/>
          <pc:sldMk cId="1986515603" sldId="278"/>
        </pc:sldMkLst>
        <pc:spChg chg="mod">
          <ac:chgData name="Simone Maravigna - simone.maravigna@studio.unibo.it" userId="35442bee-7035-4ac3-ba08-1618afee0be9" providerId="ADAL" clId="{74519B9D-83F5-4CF0-BD75-8F28ADF1985C}" dt="2023-11-13T12:02:46.492" v="1200"/>
          <ac:spMkLst>
            <pc:docMk/>
            <pc:sldMk cId="1986515603" sldId="278"/>
            <ac:spMk id="2" creationId="{8460295B-54B9-4937-90E3-BAB9CE69E30B}"/>
          </ac:spMkLst>
        </pc:spChg>
      </pc:sldChg>
      <pc:sldChg chg="modSp mod modTransition">
        <pc:chgData name="Simone Maravigna - simone.maravigna@studio.unibo.it" userId="35442bee-7035-4ac3-ba08-1618afee0be9" providerId="ADAL" clId="{74519B9D-83F5-4CF0-BD75-8F28ADF1985C}" dt="2023-11-13T13:44:41.189" v="2519" actId="20577"/>
        <pc:sldMkLst>
          <pc:docMk/>
          <pc:sldMk cId="3814366586" sldId="279"/>
        </pc:sldMkLst>
        <pc:spChg chg="mod">
          <ac:chgData name="Simone Maravigna - simone.maravigna@studio.unibo.it" userId="35442bee-7035-4ac3-ba08-1618afee0be9" providerId="ADAL" clId="{74519B9D-83F5-4CF0-BD75-8F28ADF1985C}" dt="2023-11-13T13:44:41.189" v="2519" actId="20577"/>
          <ac:spMkLst>
            <pc:docMk/>
            <pc:sldMk cId="3814366586" sldId="279"/>
            <ac:spMk id="2" creationId="{8460295B-54B9-4937-90E3-BAB9CE69E30B}"/>
          </ac:spMkLst>
        </pc:spChg>
      </pc:sldChg>
      <pc:sldChg chg="modSp mod modTransition">
        <pc:chgData name="Simone Maravigna - simone.maravigna@studio.unibo.it" userId="35442bee-7035-4ac3-ba08-1618afee0be9" providerId="ADAL" clId="{74519B9D-83F5-4CF0-BD75-8F28ADF1985C}" dt="2023-11-13T13:55:17.860" v="2658" actId="20577"/>
        <pc:sldMkLst>
          <pc:docMk/>
          <pc:sldMk cId="1076983019" sldId="280"/>
        </pc:sldMkLst>
        <pc:spChg chg="mod">
          <ac:chgData name="Simone Maravigna - simone.maravigna@studio.unibo.it" userId="35442bee-7035-4ac3-ba08-1618afee0be9" providerId="ADAL" clId="{74519B9D-83F5-4CF0-BD75-8F28ADF1985C}" dt="2023-11-13T13:55:17.860" v="2658" actId="20577"/>
          <ac:spMkLst>
            <pc:docMk/>
            <pc:sldMk cId="1076983019" sldId="280"/>
            <ac:spMk id="2" creationId="{8460295B-54B9-4937-90E3-BAB9CE69E30B}"/>
          </ac:spMkLst>
        </pc:spChg>
      </pc:sldChg>
      <pc:sldChg chg="modSp mod modTransition">
        <pc:chgData name="Simone Maravigna - simone.maravigna@studio.unibo.it" userId="35442bee-7035-4ac3-ba08-1618afee0be9" providerId="ADAL" clId="{74519B9D-83F5-4CF0-BD75-8F28ADF1985C}" dt="2023-11-13T13:55:30.124" v="2665" actId="20577"/>
        <pc:sldMkLst>
          <pc:docMk/>
          <pc:sldMk cId="3560851154" sldId="281"/>
        </pc:sldMkLst>
        <pc:spChg chg="mod">
          <ac:chgData name="Simone Maravigna - simone.maravigna@studio.unibo.it" userId="35442bee-7035-4ac3-ba08-1618afee0be9" providerId="ADAL" clId="{74519B9D-83F5-4CF0-BD75-8F28ADF1985C}" dt="2023-11-13T13:55:30.124" v="2665" actId="20577"/>
          <ac:spMkLst>
            <pc:docMk/>
            <pc:sldMk cId="3560851154" sldId="281"/>
            <ac:spMk id="2" creationId="{8460295B-54B9-4937-90E3-BAB9CE69E30B}"/>
          </ac:spMkLst>
        </pc:spChg>
      </pc:sldChg>
      <pc:sldChg chg="addSp modSp mod modTransition modClrScheme chgLayout">
        <pc:chgData name="Simone Maravigna - simone.maravigna@studio.unibo.it" userId="35442bee-7035-4ac3-ba08-1618afee0be9" providerId="ADAL" clId="{74519B9D-83F5-4CF0-BD75-8F28ADF1985C}" dt="2023-11-13T13:34:41.500" v="2480"/>
        <pc:sldMkLst>
          <pc:docMk/>
          <pc:sldMk cId="116518881" sldId="283"/>
        </pc:sldMkLst>
        <pc:spChg chg="mod ord">
          <ac:chgData name="Simone Maravigna - simone.maravigna@studio.unibo.it" userId="35442bee-7035-4ac3-ba08-1618afee0be9" providerId="ADAL" clId="{74519B9D-83F5-4CF0-BD75-8F28ADF1985C}" dt="2023-11-13T12:39:41.331" v="1802" actId="700"/>
          <ac:spMkLst>
            <pc:docMk/>
            <pc:sldMk cId="116518881" sldId="283"/>
            <ac:spMk id="2" creationId="{19256B7E-1633-44AB-8584-82DF5B726834}"/>
          </ac:spMkLst>
        </pc:spChg>
        <pc:spChg chg="add mod ord">
          <ac:chgData name="Simone Maravigna - simone.maravigna@studio.unibo.it" userId="35442bee-7035-4ac3-ba08-1618afee0be9" providerId="ADAL" clId="{74519B9D-83F5-4CF0-BD75-8F28ADF1985C}" dt="2023-11-13T12:51:28.136" v="1963"/>
          <ac:spMkLst>
            <pc:docMk/>
            <pc:sldMk cId="116518881" sldId="283"/>
            <ac:spMk id="3" creationId="{46154B1B-64A6-7ACE-62A1-1354BEFBDBF1}"/>
          </ac:spMkLst>
        </pc:spChg>
        <pc:spChg chg="add mod ord">
          <ac:chgData name="Simone Maravigna - simone.maravigna@studio.unibo.it" userId="35442bee-7035-4ac3-ba08-1618afee0be9" providerId="ADAL" clId="{74519B9D-83F5-4CF0-BD75-8F28ADF1985C}" dt="2023-11-13T12:49:47.408" v="1932" actId="20577"/>
          <ac:spMkLst>
            <pc:docMk/>
            <pc:sldMk cId="116518881" sldId="283"/>
            <ac:spMk id="4" creationId="{74AD87DE-D147-2E37-133E-65BAF45213CB}"/>
          </ac:spMkLst>
        </pc:spChg>
        <pc:spChg chg="add mod ord">
          <ac:chgData name="Simone Maravigna - simone.maravigna@studio.unibo.it" userId="35442bee-7035-4ac3-ba08-1618afee0be9" providerId="ADAL" clId="{74519B9D-83F5-4CF0-BD75-8F28ADF1985C}" dt="2023-11-13T12:40:31.374" v="1862" actId="1035"/>
          <ac:spMkLst>
            <pc:docMk/>
            <pc:sldMk cId="116518881" sldId="283"/>
            <ac:spMk id="5" creationId="{685D94A5-B5E0-CB9F-697E-61ED9E558191}"/>
          </ac:spMkLst>
        </pc:spChg>
        <pc:spChg chg="mod ord">
          <ac:chgData name="Simone Maravigna - simone.maravigna@studio.unibo.it" userId="35442bee-7035-4ac3-ba08-1618afee0be9" providerId="ADAL" clId="{74519B9D-83F5-4CF0-BD75-8F28ADF1985C}" dt="2023-11-13T12:39:41.331" v="1802" actId="700"/>
          <ac:spMkLst>
            <pc:docMk/>
            <pc:sldMk cId="116518881" sldId="283"/>
            <ac:spMk id="7" creationId="{B11B3F0D-7AB3-4810-9284-F2342066A75B}"/>
          </ac:spMkLst>
        </pc:spChg>
        <pc:spChg chg="mod ord">
          <ac:chgData name="Simone Maravigna - simone.maravigna@studio.unibo.it" userId="35442bee-7035-4ac3-ba08-1618afee0be9" providerId="ADAL" clId="{74519B9D-83F5-4CF0-BD75-8F28ADF1985C}" dt="2023-11-13T12:39:41.331" v="1802" actId="700"/>
          <ac:spMkLst>
            <pc:docMk/>
            <pc:sldMk cId="116518881" sldId="283"/>
            <ac:spMk id="8" creationId="{0DD1986A-9AF9-5C45-BE85-20D5AA267AE1}"/>
          </ac:spMkLst>
        </pc:spChg>
        <pc:spChg chg="mod ord">
          <ac:chgData name="Simone Maravigna - simone.maravigna@studio.unibo.it" userId="35442bee-7035-4ac3-ba08-1618afee0be9" providerId="ADAL" clId="{74519B9D-83F5-4CF0-BD75-8F28ADF1985C}" dt="2023-11-13T12:39:41.331" v="1802" actId="700"/>
          <ac:spMkLst>
            <pc:docMk/>
            <pc:sldMk cId="116518881" sldId="283"/>
            <ac:spMk id="9" creationId="{6FD448B0-743E-0045-8131-69B4EEC58365}"/>
          </ac:spMkLst>
        </pc:spChg>
        <pc:spChg chg="mod ord">
          <ac:chgData name="Simone Maravigna - simone.maravigna@studio.unibo.it" userId="35442bee-7035-4ac3-ba08-1618afee0be9" providerId="ADAL" clId="{74519B9D-83F5-4CF0-BD75-8F28ADF1985C}" dt="2023-11-13T12:49:55.831" v="1955" actId="20577"/>
          <ac:spMkLst>
            <pc:docMk/>
            <pc:sldMk cId="116518881" sldId="283"/>
            <ac:spMk id="28" creationId="{BDC2FD03-90EC-9AAA-8AB4-3454EE913613}"/>
          </ac:spMkLst>
        </pc:spChg>
      </pc:sldChg>
      <pc:sldChg chg="addSp delSp modSp mod ord modTransition modNotesTx">
        <pc:chgData name="Simone Maravigna - simone.maravigna@studio.unibo.it" userId="35442bee-7035-4ac3-ba08-1618afee0be9" providerId="ADAL" clId="{74519B9D-83F5-4CF0-BD75-8F28ADF1985C}" dt="2023-11-13T17:40:21.035" v="3188" actId="20577"/>
        <pc:sldMkLst>
          <pc:docMk/>
          <pc:sldMk cId="2553151552" sldId="284"/>
        </pc:sldMkLst>
        <pc:spChg chg="mod">
          <ac:chgData name="Simone Maravigna - simone.maravigna@studio.unibo.it" userId="35442bee-7035-4ac3-ba08-1618afee0be9" providerId="ADAL" clId="{74519B9D-83F5-4CF0-BD75-8F28ADF1985C}" dt="2023-11-13T13:49:16.711" v="2576" actId="20577"/>
          <ac:spMkLst>
            <pc:docMk/>
            <pc:sldMk cId="2553151552" sldId="284"/>
            <ac:spMk id="2" creationId="{19256B7E-1633-44AB-8584-82DF5B726834}"/>
          </ac:spMkLst>
        </pc:spChg>
        <pc:spChg chg="mod">
          <ac:chgData name="Simone Maravigna - simone.maravigna@studio.unibo.it" userId="35442bee-7035-4ac3-ba08-1618afee0be9" providerId="ADAL" clId="{74519B9D-83F5-4CF0-BD75-8F28ADF1985C}" dt="2023-11-13T17:40:21.035" v="3188" actId="20577"/>
          <ac:spMkLst>
            <pc:docMk/>
            <pc:sldMk cId="2553151552" sldId="284"/>
            <ac:spMk id="28" creationId="{BDC2FD03-90EC-9AAA-8AB4-3454EE913613}"/>
          </ac:spMkLst>
        </pc:spChg>
        <pc:picChg chg="del">
          <ac:chgData name="Simone Maravigna - simone.maravigna@studio.unibo.it" userId="35442bee-7035-4ac3-ba08-1618afee0be9" providerId="ADAL" clId="{74519B9D-83F5-4CF0-BD75-8F28ADF1985C}" dt="2023-11-13T13:48:53.128" v="2546" actId="478"/>
          <ac:picMkLst>
            <pc:docMk/>
            <pc:sldMk cId="2553151552" sldId="284"/>
            <ac:picMk id="4" creationId="{CFD685B0-C2BC-6C51-6F4C-D25062D2F2E9}"/>
          </ac:picMkLst>
        </pc:picChg>
        <pc:picChg chg="add mod">
          <ac:chgData name="Simone Maravigna - simone.maravigna@studio.unibo.it" userId="35442bee-7035-4ac3-ba08-1618afee0be9" providerId="ADAL" clId="{74519B9D-83F5-4CF0-BD75-8F28ADF1985C}" dt="2023-11-13T13:49:08.116" v="2552" actId="1076"/>
          <ac:picMkLst>
            <pc:docMk/>
            <pc:sldMk cId="2553151552" sldId="284"/>
            <ac:picMk id="1026" creationId="{9CCCB146-5E3E-E003-3E9F-DFD0F4A10719}"/>
          </ac:picMkLst>
        </pc:picChg>
      </pc:sldChg>
      <pc:sldChg chg="addSp delSp modSp mod modTransition modClrScheme chgLayout modNotesTx">
        <pc:chgData name="Simone Maravigna - simone.maravigna@studio.unibo.it" userId="35442bee-7035-4ac3-ba08-1618afee0be9" providerId="ADAL" clId="{74519B9D-83F5-4CF0-BD75-8F28ADF1985C}" dt="2023-11-13T20:00:37.818" v="4563" actId="20577"/>
        <pc:sldMkLst>
          <pc:docMk/>
          <pc:sldMk cId="3612702924" sldId="285"/>
        </pc:sldMkLst>
        <pc:spChg chg="mod ord">
          <ac:chgData name="Simone Maravigna - simone.maravigna@studio.unibo.it" userId="35442bee-7035-4ac3-ba08-1618afee0be9" providerId="ADAL" clId="{74519B9D-83F5-4CF0-BD75-8F28ADF1985C}" dt="2023-11-13T13:55:51.074" v="2666" actId="700"/>
          <ac:spMkLst>
            <pc:docMk/>
            <pc:sldMk cId="3612702924" sldId="285"/>
            <ac:spMk id="2" creationId="{19256B7E-1633-44AB-8584-82DF5B726834}"/>
          </ac:spMkLst>
        </pc:spChg>
        <pc:spChg chg="add del mod ord">
          <ac:chgData name="Simone Maravigna - simone.maravigna@studio.unibo.it" userId="35442bee-7035-4ac3-ba08-1618afee0be9" providerId="ADAL" clId="{74519B9D-83F5-4CF0-BD75-8F28ADF1985C}" dt="2023-11-13T13:56:01.650" v="2671" actId="478"/>
          <ac:spMkLst>
            <pc:docMk/>
            <pc:sldMk cId="3612702924" sldId="285"/>
            <ac:spMk id="3" creationId="{43D573EC-DC2F-A50C-614C-C56C3CBBC5AD}"/>
          </ac:spMkLst>
        </pc:spChg>
        <pc:spChg chg="add del mod ord">
          <ac:chgData name="Simone Maravigna - simone.maravigna@studio.unibo.it" userId="35442bee-7035-4ac3-ba08-1618afee0be9" providerId="ADAL" clId="{74519B9D-83F5-4CF0-BD75-8F28ADF1985C}" dt="2023-11-13T13:56:02.872" v="2672" actId="478"/>
          <ac:spMkLst>
            <pc:docMk/>
            <pc:sldMk cId="3612702924" sldId="285"/>
            <ac:spMk id="5" creationId="{0295963B-F769-AC75-5995-D7CB4357133F}"/>
          </ac:spMkLst>
        </pc:spChg>
        <pc:spChg chg="mod ord">
          <ac:chgData name="Simone Maravigna - simone.maravigna@studio.unibo.it" userId="35442bee-7035-4ac3-ba08-1618afee0be9" providerId="ADAL" clId="{74519B9D-83F5-4CF0-BD75-8F28ADF1985C}" dt="2023-11-13T13:55:51.074" v="2666" actId="700"/>
          <ac:spMkLst>
            <pc:docMk/>
            <pc:sldMk cId="3612702924" sldId="285"/>
            <ac:spMk id="7" creationId="{B11B3F0D-7AB3-4810-9284-F2342066A75B}"/>
          </ac:spMkLst>
        </pc:spChg>
        <pc:spChg chg="mod ord">
          <ac:chgData name="Simone Maravigna - simone.maravigna@studio.unibo.it" userId="35442bee-7035-4ac3-ba08-1618afee0be9" providerId="ADAL" clId="{74519B9D-83F5-4CF0-BD75-8F28ADF1985C}" dt="2023-11-13T13:55:51.074" v="2666" actId="700"/>
          <ac:spMkLst>
            <pc:docMk/>
            <pc:sldMk cId="3612702924" sldId="285"/>
            <ac:spMk id="8" creationId="{0DD1986A-9AF9-5C45-BE85-20D5AA267AE1}"/>
          </ac:spMkLst>
        </pc:spChg>
        <pc:spChg chg="mod ord">
          <ac:chgData name="Simone Maravigna - simone.maravigna@studio.unibo.it" userId="35442bee-7035-4ac3-ba08-1618afee0be9" providerId="ADAL" clId="{74519B9D-83F5-4CF0-BD75-8F28ADF1985C}" dt="2023-11-13T13:55:51.074" v="2666" actId="700"/>
          <ac:spMkLst>
            <pc:docMk/>
            <pc:sldMk cId="3612702924" sldId="285"/>
            <ac:spMk id="9" creationId="{6FD448B0-743E-0045-8131-69B4EEC58365}"/>
          </ac:spMkLst>
        </pc:spChg>
        <pc:spChg chg="add del mod ord">
          <ac:chgData name="Simone Maravigna - simone.maravigna@studio.unibo.it" userId="35442bee-7035-4ac3-ba08-1618afee0be9" providerId="ADAL" clId="{74519B9D-83F5-4CF0-BD75-8F28ADF1985C}" dt="2023-11-13T13:55:57.076" v="2668" actId="478"/>
          <ac:spMkLst>
            <pc:docMk/>
            <pc:sldMk cId="3612702924" sldId="285"/>
            <ac:spMk id="10" creationId="{161679D4-554C-00DF-91D4-309794DDFE20}"/>
          </ac:spMkLst>
        </pc:spChg>
        <pc:spChg chg="add del mod ord">
          <ac:chgData name="Simone Maravigna - simone.maravigna@studio.unibo.it" userId="35442bee-7035-4ac3-ba08-1618afee0be9" providerId="ADAL" clId="{74519B9D-83F5-4CF0-BD75-8F28ADF1985C}" dt="2023-11-13T13:55:58.582" v="2669" actId="478"/>
          <ac:spMkLst>
            <pc:docMk/>
            <pc:sldMk cId="3612702924" sldId="285"/>
            <ac:spMk id="11" creationId="{453A1937-4362-F260-6CA1-350E40250FDE}"/>
          </ac:spMkLst>
        </pc:spChg>
        <pc:spChg chg="add del mod ord">
          <ac:chgData name="Simone Maravigna - simone.maravigna@studio.unibo.it" userId="35442bee-7035-4ac3-ba08-1618afee0be9" providerId="ADAL" clId="{74519B9D-83F5-4CF0-BD75-8F28ADF1985C}" dt="2023-11-13T13:55:59.875" v="2670" actId="478"/>
          <ac:spMkLst>
            <pc:docMk/>
            <pc:sldMk cId="3612702924" sldId="285"/>
            <ac:spMk id="12" creationId="{1D942A7A-2769-028D-752F-860FE87C728D}"/>
          </ac:spMkLst>
        </pc:spChg>
        <pc:spChg chg="mod ord">
          <ac:chgData name="Simone Maravigna - simone.maravigna@studio.unibo.it" userId="35442bee-7035-4ac3-ba08-1618afee0be9" providerId="ADAL" clId="{74519B9D-83F5-4CF0-BD75-8F28ADF1985C}" dt="2023-11-13T20:00:37.818" v="4563" actId="20577"/>
          <ac:spMkLst>
            <pc:docMk/>
            <pc:sldMk cId="3612702924" sldId="285"/>
            <ac:spMk id="28" creationId="{BDC2FD03-90EC-9AAA-8AB4-3454EE913613}"/>
          </ac:spMkLst>
        </pc:spChg>
        <pc:picChg chg="del">
          <ac:chgData name="Simone Maravigna - simone.maravigna@studio.unibo.it" userId="35442bee-7035-4ac3-ba08-1618afee0be9" providerId="ADAL" clId="{74519B9D-83F5-4CF0-BD75-8F28ADF1985C}" dt="2023-11-13T13:57:20.052" v="2698" actId="478"/>
          <ac:picMkLst>
            <pc:docMk/>
            <pc:sldMk cId="3612702924" sldId="285"/>
            <ac:picMk id="4" creationId="{C9CFFFF8-7026-385C-1F44-7607C5F92A65}"/>
          </ac:picMkLst>
        </pc:picChg>
        <pc:picChg chg="mod">
          <ac:chgData name="Simone Maravigna - simone.maravigna@studio.unibo.it" userId="35442bee-7035-4ac3-ba08-1618afee0be9" providerId="ADAL" clId="{74519B9D-83F5-4CF0-BD75-8F28ADF1985C}" dt="2023-11-13T13:57:44.574" v="2704" actId="1076"/>
          <ac:picMkLst>
            <pc:docMk/>
            <pc:sldMk cId="3612702924" sldId="285"/>
            <ac:picMk id="6" creationId="{D1ACE018-0FD6-04D5-A81A-23A673E889A7}"/>
          </ac:picMkLst>
        </pc:picChg>
        <pc:picChg chg="add mod">
          <ac:chgData name="Simone Maravigna - simone.maravigna@studio.unibo.it" userId="35442bee-7035-4ac3-ba08-1618afee0be9" providerId="ADAL" clId="{74519B9D-83F5-4CF0-BD75-8F28ADF1985C}" dt="2023-11-13T13:57:40.019" v="2703" actId="1076"/>
          <ac:picMkLst>
            <pc:docMk/>
            <pc:sldMk cId="3612702924" sldId="285"/>
            <ac:picMk id="14" creationId="{F3EA8F91-32E8-9A5A-098C-5D9F54E03F16}"/>
          </ac:picMkLst>
        </pc:picChg>
      </pc:sldChg>
      <pc:sldChg chg="modTransition">
        <pc:chgData name="Simone Maravigna - simone.maravigna@studio.unibo.it" userId="35442bee-7035-4ac3-ba08-1618afee0be9" providerId="ADAL" clId="{74519B9D-83F5-4CF0-BD75-8F28ADF1985C}" dt="2023-11-13T13:34:41.500" v="2480"/>
        <pc:sldMkLst>
          <pc:docMk/>
          <pc:sldMk cId="1814509621" sldId="286"/>
        </pc:sldMkLst>
      </pc:sldChg>
      <pc:sldChg chg="modSp mod modTransition">
        <pc:chgData name="Simone Maravigna - simone.maravigna@studio.unibo.it" userId="35442bee-7035-4ac3-ba08-1618afee0be9" providerId="ADAL" clId="{74519B9D-83F5-4CF0-BD75-8F28ADF1985C}" dt="2023-11-13T20:18:33.041" v="5335" actId="20577"/>
        <pc:sldMkLst>
          <pc:docMk/>
          <pc:sldMk cId="997157301" sldId="287"/>
        </pc:sldMkLst>
        <pc:spChg chg="mod">
          <ac:chgData name="Simone Maravigna - simone.maravigna@studio.unibo.it" userId="35442bee-7035-4ac3-ba08-1618afee0be9" providerId="ADAL" clId="{74519B9D-83F5-4CF0-BD75-8F28ADF1985C}" dt="2023-11-13T20:11:16.674" v="4995" actId="20577"/>
          <ac:spMkLst>
            <pc:docMk/>
            <pc:sldMk cId="997157301" sldId="287"/>
            <ac:spMk id="5" creationId="{54881E44-0824-88C5-4799-B5011072DC35}"/>
          </ac:spMkLst>
        </pc:spChg>
        <pc:spChg chg="mod">
          <ac:chgData name="Simone Maravigna - simone.maravigna@studio.unibo.it" userId="35442bee-7035-4ac3-ba08-1618afee0be9" providerId="ADAL" clId="{74519B9D-83F5-4CF0-BD75-8F28ADF1985C}" dt="2023-11-13T20:18:33.041" v="5335" actId="20577"/>
          <ac:spMkLst>
            <pc:docMk/>
            <pc:sldMk cId="997157301" sldId="287"/>
            <ac:spMk id="6" creationId="{E1ACB57C-3834-EDFE-CDD1-745F6258F7FC}"/>
          </ac:spMkLst>
        </pc:spChg>
      </pc:sldChg>
      <pc:sldChg chg="modTransition">
        <pc:chgData name="Simone Maravigna - simone.maravigna@studio.unibo.it" userId="35442bee-7035-4ac3-ba08-1618afee0be9" providerId="ADAL" clId="{74519B9D-83F5-4CF0-BD75-8F28ADF1985C}" dt="2023-11-13T13:34:41.500" v="2480"/>
        <pc:sldMkLst>
          <pc:docMk/>
          <pc:sldMk cId="2055728720" sldId="288"/>
        </pc:sldMkLst>
      </pc:sldChg>
      <pc:sldChg chg="delSp modSp add mod ord modTransition">
        <pc:chgData name="Simone Maravigna - simone.maravigna@studio.unibo.it" userId="35442bee-7035-4ac3-ba08-1618afee0be9" providerId="ADAL" clId="{74519B9D-83F5-4CF0-BD75-8F28ADF1985C}" dt="2023-11-13T13:35:36.949" v="2488" actId="20577"/>
        <pc:sldMkLst>
          <pc:docMk/>
          <pc:sldMk cId="1139699412" sldId="289"/>
        </pc:sldMkLst>
        <pc:spChg chg="mod">
          <ac:chgData name="Simone Maravigna - simone.maravigna@studio.unibo.it" userId="35442bee-7035-4ac3-ba08-1618afee0be9" providerId="ADAL" clId="{74519B9D-83F5-4CF0-BD75-8F28ADF1985C}" dt="2023-11-13T13:01:29.791" v="2154" actId="14100"/>
          <ac:spMkLst>
            <pc:docMk/>
            <pc:sldMk cId="1139699412" sldId="289"/>
            <ac:spMk id="2" creationId="{19256B7E-1633-44AB-8584-82DF5B726834}"/>
          </ac:spMkLst>
        </pc:spChg>
        <pc:spChg chg="mod">
          <ac:chgData name="Simone Maravigna - simone.maravigna@studio.unibo.it" userId="35442bee-7035-4ac3-ba08-1618afee0be9" providerId="ADAL" clId="{74519B9D-83F5-4CF0-BD75-8F28ADF1985C}" dt="2023-11-13T13:35:36.949" v="2488" actId="20577"/>
          <ac:spMkLst>
            <pc:docMk/>
            <pc:sldMk cId="1139699412" sldId="289"/>
            <ac:spMk id="28" creationId="{BDC2FD03-90EC-9AAA-8AB4-3454EE913613}"/>
          </ac:spMkLst>
        </pc:spChg>
        <pc:picChg chg="del">
          <ac:chgData name="Simone Maravigna - simone.maravigna@studio.unibo.it" userId="35442bee-7035-4ac3-ba08-1618afee0be9" providerId="ADAL" clId="{74519B9D-83F5-4CF0-BD75-8F28ADF1985C}" dt="2023-11-13T12:52:55.146" v="1992" actId="478"/>
          <ac:picMkLst>
            <pc:docMk/>
            <pc:sldMk cId="1139699412" sldId="289"/>
            <ac:picMk id="4" creationId="{CFD685B0-C2BC-6C51-6F4C-D25062D2F2E9}"/>
          </ac:picMkLst>
        </pc:picChg>
      </pc:sldChg>
      <pc:sldChg chg="modSp add del mod modTransition">
        <pc:chgData name="Simone Maravigna - simone.maravigna@studio.unibo.it" userId="35442bee-7035-4ac3-ba08-1618afee0be9" providerId="ADAL" clId="{74519B9D-83F5-4CF0-BD75-8F28ADF1985C}" dt="2023-11-13T13:46:40.084" v="2545" actId="47"/>
        <pc:sldMkLst>
          <pc:docMk/>
          <pc:sldMk cId="4254506352" sldId="290"/>
        </pc:sldMkLst>
        <pc:spChg chg="mod">
          <ac:chgData name="Simone Maravigna - simone.maravigna@studio.unibo.it" userId="35442bee-7035-4ac3-ba08-1618afee0be9" providerId="ADAL" clId="{74519B9D-83F5-4CF0-BD75-8F28ADF1985C}" dt="2023-11-13T13:01:37.944" v="2156" actId="14100"/>
          <ac:spMkLst>
            <pc:docMk/>
            <pc:sldMk cId="4254506352" sldId="290"/>
            <ac:spMk id="2" creationId="{19256B7E-1633-44AB-8584-82DF5B726834}"/>
          </ac:spMkLst>
        </pc:spChg>
        <pc:spChg chg="mod">
          <ac:chgData name="Simone Maravigna - simone.maravigna@studio.unibo.it" userId="35442bee-7035-4ac3-ba08-1618afee0be9" providerId="ADAL" clId="{74519B9D-83F5-4CF0-BD75-8F28ADF1985C}" dt="2023-11-13T13:33:06.745" v="2479" actId="20577"/>
          <ac:spMkLst>
            <pc:docMk/>
            <pc:sldMk cId="4254506352" sldId="290"/>
            <ac:spMk id="28" creationId="{BDC2FD03-90EC-9AAA-8AB4-3454EE913613}"/>
          </ac:spMkLst>
        </pc:spChg>
      </pc:sldChg>
      <pc:sldChg chg="delSp modSp add mod modClrScheme chgLayout">
        <pc:chgData name="Simone Maravigna - simone.maravigna@studio.unibo.it" userId="35442bee-7035-4ac3-ba08-1618afee0be9" providerId="ADAL" clId="{74519B9D-83F5-4CF0-BD75-8F28ADF1985C}" dt="2023-11-13T13:46:18.324" v="2544" actId="27636"/>
        <pc:sldMkLst>
          <pc:docMk/>
          <pc:sldMk cId="2510355473" sldId="291"/>
        </pc:sldMkLst>
        <pc:spChg chg="mod ord">
          <ac:chgData name="Simone Maravigna - simone.maravigna@studio.unibo.it" userId="35442bee-7035-4ac3-ba08-1618afee0be9" providerId="ADAL" clId="{74519B9D-83F5-4CF0-BD75-8F28ADF1985C}" dt="2023-11-13T13:45:58.812" v="2540"/>
          <ac:spMkLst>
            <pc:docMk/>
            <pc:sldMk cId="2510355473" sldId="291"/>
            <ac:spMk id="2" creationId="{19256B7E-1633-44AB-8584-82DF5B726834}"/>
          </ac:spMkLst>
        </pc:spChg>
        <pc:spChg chg="del mod ord">
          <ac:chgData name="Simone Maravigna - simone.maravigna@studio.unibo.it" userId="35442bee-7035-4ac3-ba08-1618afee0be9" providerId="ADAL" clId="{74519B9D-83F5-4CF0-BD75-8F28ADF1985C}" dt="2023-11-13T13:45:50.928" v="2539" actId="478"/>
          <ac:spMkLst>
            <pc:docMk/>
            <pc:sldMk cId="2510355473" sldId="291"/>
            <ac:spMk id="3" creationId="{46154B1B-64A6-7ACE-62A1-1354BEFBDBF1}"/>
          </ac:spMkLst>
        </pc:spChg>
        <pc:spChg chg="del mod ord">
          <ac:chgData name="Simone Maravigna - simone.maravigna@studio.unibo.it" userId="35442bee-7035-4ac3-ba08-1618afee0be9" providerId="ADAL" clId="{74519B9D-83F5-4CF0-BD75-8F28ADF1985C}" dt="2023-11-13T13:45:44.093" v="2537" actId="478"/>
          <ac:spMkLst>
            <pc:docMk/>
            <pc:sldMk cId="2510355473" sldId="291"/>
            <ac:spMk id="4" creationId="{74AD87DE-D147-2E37-133E-65BAF45213CB}"/>
          </ac:spMkLst>
        </pc:spChg>
        <pc:spChg chg="del mod ord">
          <ac:chgData name="Simone Maravigna - simone.maravigna@studio.unibo.it" userId="35442bee-7035-4ac3-ba08-1618afee0be9" providerId="ADAL" clId="{74519B9D-83F5-4CF0-BD75-8F28ADF1985C}" dt="2023-11-13T13:45:47.105" v="2538" actId="478"/>
          <ac:spMkLst>
            <pc:docMk/>
            <pc:sldMk cId="2510355473" sldId="291"/>
            <ac:spMk id="5" creationId="{685D94A5-B5E0-CB9F-697E-61ED9E558191}"/>
          </ac:spMkLst>
        </pc:spChg>
        <pc:spChg chg="mod ord">
          <ac:chgData name="Simone Maravigna - simone.maravigna@studio.unibo.it" userId="35442bee-7035-4ac3-ba08-1618afee0be9" providerId="ADAL" clId="{74519B9D-83F5-4CF0-BD75-8F28ADF1985C}" dt="2023-11-13T13:45:40.382" v="2536" actId="700"/>
          <ac:spMkLst>
            <pc:docMk/>
            <pc:sldMk cId="2510355473" sldId="291"/>
            <ac:spMk id="7" creationId="{B11B3F0D-7AB3-4810-9284-F2342066A75B}"/>
          </ac:spMkLst>
        </pc:spChg>
        <pc:spChg chg="mod ord">
          <ac:chgData name="Simone Maravigna - simone.maravigna@studio.unibo.it" userId="35442bee-7035-4ac3-ba08-1618afee0be9" providerId="ADAL" clId="{74519B9D-83F5-4CF0-BD75-8F28ADF1985C}" dt="2023-11-13T13:45:40.382" v="2536" actId="700"/>
          <ac:spMkLst>
            <pc:docMk/>
            <pc:sldMk cId="2510355473" sldId="291"/>
            <ac:spMk id="8" creationId="{0DD1986A-9AF9-5C45-BE85-20D5AA267AE1}"/>
          </ac:spMkLst>
        </pc:spChg>
        <pc:spChg chg="mod ord">
          <ac:chgData name="Simone Maravigna - simone.maravigna@studio.unibo.it" userId="35442bee-7035-4ac3-ba08-1618afee0be9" providerId="ADAL" clId="{74519B9D-83F5-4CF0-BD75-8F28ADF1985C}" dt="2023-11-13T13:45:40.382" v="2536" actId="700"/>
          <ac:spMkLst>
            <pc:docMk/>
            <pc:sldMk cId="2510355473" sldId="291"/>
            <ac:spMk id="9" creationId="{6FD448B0-743E-0045-8131-69B4EEC58365}"/>
          </ac:spMkLst>
        </pc:spChg>
        <pc:spChg chg="mod ord">
          <ac:chgData name="Simone Maravigna - simone.maravigna@studio.unibo.it" userId="35442bee-7035-4ac3-ba08-1618afee0be9" providerId="ADAL" clId="{74519B9D-83F5-4CF0-BD75-8F28ADF1985C}" dt="2023-11-13T13:46:18.324" v="2544" actId="27636"/>
          <ac:spMkLst>
            <pc:docMk/>
            <pc:sldMk cId="2510355473" sldId="291"/>
            <ac:spMk id="28" creationId="{BDC2FD03-90EC-9AAA-8AB4-3454EE913613}"/>
          </ac:spMkLst>
        </pc:spChg>
      </pc:sldChg>
      <pc:sldChg chg="addSp delSp modSp add del mod ord">
        <pc:chgData name="Simone Maravigna - simone.maravigna@studio.unibo.it" userId="35442bee-7035-4ac3-ba08-1618afee0be9" providerId="ADAL" clId="{74519B9D-83F5-4CF0-BD75-8F28ADF1985C}" dt="2023-11-13T13:45:24.817" v="2534"/>
        <pc:sldMkLst>
          <pc:docMk/>
          <pc:sldMk cId="3768064341" sldId="291"/>
        </pc:sldMkLst>
        <pc:spChg chg="mod">
          <ac:chgData name="Simone Maravigna - simone.maravigna@studio.unibo.it" userId="35442bee-7035-4ac3-ba08-1618afee0be9" providerId="ADAL" clId="{74519B9D-83F5-4CF0-BD75-8F28ADF1985C}" dt="2023-11-13T13:45:23.289" v="2532"/>
          <ac:spMkLst>
            <pc:docMk/>
            <pc:sldMk cId="3768064341" sldId="291"/>
            <ac:spMk id="28" creationId="{BDC2FD03-90EC-9AAA-8AB4-3454EE913613}"/>
          </ac:spMkLst>
        </pc:spChg>
        <pc:picChg chg="add del">
          <ac:chgData name="Simone Maravigna - simone.maravigna@studio.unibo.it" userId="35442bee-7035-4ac3-ba08-1618afee0be9" providerId="ADAL" clId="{74519B9D-83F5-4CF0-BD75-8F28ADF1985C}" dt="2023-11-13T13:45:23.100" v="2531" actId="478"/>
          <ac:picMkLst>
            <pc:docMk/>
            <pc:sldMk cId="3768064341" sldId="291"/>
            <ac:picMk id="4" creationId="{C9CFFFF8-7026-385C-1F44-7607C5F92A65}"/>
          </ac:picMkLst>
        </pc:picChg>
        <pc:picChg chg="add del">
          <ac:chgData name="Simone Maravigna - simone.maravigna@studio.unibo.it" userId="35442bee-7035-4ac3-ba08-1618afee0be9" providerId="ADAL" clId="{74519B9D-83F5-4CF0-BD75-8F28ADF1985C}" dt="2023-11-13T13:45:22.388" v="2530" actId="478"/>
          <ac:picMkLst>
            <pc:docMk/>
            <pc:sldMk cId="3768064341" sldId="291"/>
            <ac:picMk id="6" creationId="{D1ACE018-0FD6-04D5-A81A-23A673E889A7}"/>
          </ac:picMkLst>
        </pc:picChg>
      </pc:sldChg>
      <pc:sldChg chg="addSp modSp add mod modNotesTx">
        <pc:chgData name="Simone Maravigna - simone.maravigna@studio.unibo.it" userId="35442bee-7035-4ac3-ba08-1618afee0be9" providerId="ADAL" clId="{74519B9D-83F5-4CF0-BD75-8F28ADF1985C}" dt="2023-11-13T18:06:26.291" v="3567" actId="1038"/>
        <pc:sldMkLst>
          <pc:docMk/>
          <pc:sldMk cId="2603853354" sldId="292"/>
        </pc:sldMkLst>
        <pc:spChg chg="mod">
          <ac:chgData name="Simone Maravigna - simone.maravigna@studio.unibo.it" userId="35442bee-7035-4ac3-ba08-1618afee0be9" providerId="ADAL" clId="{74519B9D-83F5-4CF0-BD75-8F28ADF1985C}" dt="2023-11-13T13:51:55.447" v="2652" actId="14100"/>
          <ac:spMkLst>
            <pc:docMk/>
            <pc:sldMk cId="2603853354" sldId="292"/>
            <ac:spMk id="2" creationId="{19256B7E-1633-44AB-8584-82DF5B726834}"/>
          </ac:spMkLst>
        </pc:spChg>
        <pc:spChg chg="mod">
          <ac:chgData name="Simone Maravigna - simone.maravigna@studio.unibo.it" userId="35442bee-7035-4ac3-ba08-1618afee0be9" providerId="ADAL" clId="{74519B9D-83F5-4CF0-BD75-8F28ADF1985C}" dt="2023-11-13T18:02:55.208" v="3498" actId="20577"/>
          <ac:spMkLst>
            <pc:docMk/>
            <pc:sldMk cId="2603853354" sldId="292"/>
            <ac:spMk id="28" creationId="{BDC2FD03-90EC-9AAA-8AB4-3454EE913613}"/>
          </ac:spMkLst>
        </pc:spChg>
        <pc:picChg chg="add mod">
          <ac:chgData name="Simone Maravigna - simone.maravigna@studio.unibo.it" userId="35442bee-7035-4ac3-ba08-1618afee0be9" providerId="ADAL" clId="{74519B9D-83F5-4CF0-BD75-8F28ADF1985C}" dt="2023-11-13T18:06:26.291" v="3567" actId="1038"/>
          <ac:picMkLst>
            <pc:docMk/>
            <pc:sldMk cId="2603853354" sldId="292"/>
            <ac:picMk id="2050" creationId="{30F292A5-6A62-FAD0-8D3B-2DD2435647B1}"/>
          </ac:picMkLst>
        </pc:picChg>
      </pc:sldChg>
      <pc:sldChg chg="addSp delSp modSp add mod delAnim">
        <pc:chgData name="Simone Maravigna - simone.maravigna@studio.unibo.it" userId="35442bee-7035-4ac3-ba08-1618afee0be9" providerId="ADAL" clId="{74519B9D-83F5-4CF0-BD75-8F28ADF1985C}" dt="2023-11-13T20:08:51.789" v="4873" actId="20577"/>
        <pc:sldMkLst>
          <pc:docMk/>
          <pc:sldMk cId="3645294385" sldId="293"/>
        </pc:sldMkLst>
        <pc:spChg chg="mod">
          <ac:chgData name="Simone Maravigna - simone.maravigna@studio.unibo.it" userId="35442bee-7035-4ac3-ba08-1618afee0be9" providerId="ADAL" clId="{74519B9D-83F5-4CF0-BD75-8F28ADF1985C}" dt="2023-11-13T20:01:14.199" v="4595" actId="20577"/>
          <ac:spMkLst>
            <pc:docMk/>
            <pc:sldMk cId="3645294385" sldId="293"/>
            <ac:spMk id="2" creationId="{F96F75DE-8A44-4EC5-83C6-95BDDF10DFD9}"/>
          </ac:spMkLst>
        </pc:spChg>
        <pc:spChg chg="mod">
          <ac:chgData name="Simone Maravigna - simone.maravigna@studio.unibo.it" userId="35442bee-7035-4ac3-ba08-1618afee0be9" providerId="ADAL" clId="{74519B9D-83F5-4CF0-BD75-8F28ADF1985C}" dt="2023-11-13T20:08:51.789" v="4873" actId="20577"/>
          <ac:spMkLst>
            <pc:docMk/>
            <pc:sldMk cId="3645294385" sldId="293"/>
            <ac:spMk id="13" creationId="{D4324555-6A5C-7EDC-C965-BD5AC6BC845E}"/>
          </ac:spMkLst>
        </pc:spChg>
        <pc:picChg chg="del">
          <ac:chgData name="Simone Maravigna - simone.maravigna@studio.unibo.it" userId="35442bee-7035-4ac3-ba08-1618afee0be9" providerId="ADAL" clId="{74519B9D-83F5-4CF0-BD75-8F28ADF1985C}" dt="2023-11-13T20:01:16.064" v="4596" actId="478"/>
          <ac:picMkLst>
            <pc:docMk/>
            <pc:sldMk cId="3645294385" sldId="293"/>
            <ac:picMk id="4" creationId="{48D77E99-CDD5-2414-EE08-2E917B44D13C}"/>
          </ac:picMkLst>
        </pc:picChg>
        <pc:picChg chg="add mod">
          <ac:chgData name="Simone Maravigna - simone.maravigna@studio.unibo.it" userId="35442bee-7035-4ac3-ba08-1618afee0be9" providerId="ADAL" clId="{74519B9D-83F5-4CF0-BD75-8F28ADF1985C}" dt="2023-11-13T20:05:59.897" v="4794" actId="1440"/>
          <ac:picMkLst>
            <pc:docMk/>
            <pc:sldMk cId="3645294385" sldId="293"/>
            <ac:picMk id="8" creationId="{D7F8E34E-6F51-A3D8-DD29-8C6A0F5F961F}"/>
          </ac:picMkLst>
        </pc:picChg>
      </pc:sldChg>
      <pc:sldChg chg="delSp modSp add mod modClrScheme chgLayout">
        <pc:chgData name="Simone Maravigna - simone.maravigna@studio.unibo.it" userId="35442bee-7035-4ac3-ba08-1618afee0be9" providerId="ADAL" clId="{74519B9D-83F5-4CF0-BD75-8F28ADF1985C}" dt="2023-11-13T20:10:22.429" v="4899" actId="27636"/>
        <pc:sldMkLst>
          <pc:docMk/>
          <pc:sldMk cId="3480002774" sldId="294"/>
        </pc:sldMkLst>
        <pc:spChg chg="mod ord">
          <ac:chgData name="Simone Maravigna - simone.maravigna@studio.unibo.it" userId="35442bee-7035-4ac3-ba08-1618afee0be9" providerId="ADAL" clId="{74519B9D-83F5-4CF0-BD75-8F28ADF1985C}" dt="2023-11-13T20:10:22.382" v="4898" actId="700"/>
          <ac:spMkLst>
            <pc:docMk/>
            <pc:sldMk cId="3480002774" sldId="294"/>
            <ac:spMk id="2" creationId="{F96F75DE-8A44-4EC5-83C6-95BDDF10DFD9}"/>
          </ac:spMkLst>
        </pc:spChg>
        <pc:spChg chg="mod ord">
          <ac:chgData name="Simone Maravigna - simone.maravigna@studio.unibo.it" userId="35442bee-7035-4ac3-ba08-1618afee0be9" providerId="ADAL" clId="{74519B9D-83F5-4CF0-BD75-8F28ADF1985C}" dt="2023-11-13T20:10:22.382" v="4898" actId="700"/>
          <ac:spMkLst>
            <pc:docMk/>
            <pc:sldMk cId="3480002774" sldId="294"/>
            <ac:spMk id="3" creationId="{8ECFCDDE-6A56-4692-0105-62C4DBACEC3F}"/>
          </ac:spMkLst>
        </pc:spChg>
        <pc:spChg chg="mod ord">
          <ac:chgData name="Simone Maravigna - simone.maravigna@studio.unibo.it" userId="35442bee-7035-4ac3-ba08-1618afee0be9" providerId="ADAL" clId="{74519B9D-83F5-4CF0-BD75-8F28ADF1985C}" dt="2023-11-13T20:10:22.382" v="4898" actId="700"/>
          <ac:spMkLst>
            <pc:docMk/>
            <pc:sldMk cId="3480002774" sldId="294"/>
            <ac:spMk id="5" creationId="{0A79A912-225F-BE40-9F3E-0255524448CD}"/>
          </ac:spMkLst>
        </pc:spChg>
        <pc:spChg chg="mod ord">
          <ac:chgData name="Simone Maravigna - simone.maravigna@studio.unibo.it" userId="35442bee-7035-4ac3-ba08-1618afee0be9" providerId="ADAL" clId="{74519B9D-83F5-4CF0-BD75-8F28ADF1985C}" dt="2023-11-13T20:10:22.382" v="4898" actId="700"/>
          <ac:spMkLst>
            <pc:docMk/>
            <pc:sldMk cId="3480002774" sldId="294"/>
            <ac:spMk id="6" creationId="{50B6C709-8794-DF4E-A15C-6E648F09DD12}"/>
          </ac:spMkLst>
        </pc:spChg>
        <pc:spChg chg="mod ord">
          <ac:chgData name="Simone Maravigna - simone.maravigna@studio.unibo.it" userId="35442bee-7035-4ac3-ba08-1618afee0be9" providerId="ADAL" clId="{74519B9D-83F5-4CF0-BD75-8F28ADF1985C}" dt="2023-11-13T20:10:22.429" v="4899" actId="27636"/>
          <ac:spMkLst>
            <pc:docMk/>
            <pc:sldMk cId="3480002774" sldId="294"/>
            <ac:spMk id="13" creationId="{D4324555-6A5C-7EDC-C965-BD5AC6BC845E}"/>
          </ac:spMkLst>
        </pc:spChg>
        <pc:picChg chg="del">
          <ac:chgData name="Simone Maravigna - simone.maravigna@studio.unibo.it" userId="35442bee-7035-4ac3-ba08-1618afee0be9" providerId="ADAL" clId="{74519B9D-83F5-4CF0-BD75-8F28ADF1985C}" dt="2023-11-13T20:10:11.541" v="4897" actId="478"/>
          <ac:picMkLst>
            <pc:docMk/>
            <pc:sldMk cId="3480002774" sldId="294"/>
            <ac:picMk id="8" creationId="{D7F8E34E-6F51-A3D8-DD29-8C6A0F5F961F}"/>
          </ac:picMkLst>
        </pc:picChg>
      </pc:sldChg>
      <pc:sldMasterChg chg="modTransition modSldLayout">
        <pc:chgData name="Simone Maravigna - simone.maravigna@studio.unibo.it" userId="35442bee-7035-4ac3-ba08-1618afee0be9" providerId="ADAL" clId="{74519B9D-83F5-4CF0-BD75-8F28ADF1985C}" dt="2023-11-13T13:34:41.500" v="2480"/>
        <pc:sldMasterMkLst>
          <pc:docMk/>
          <pc:sldMasterMk cId="1788353970" sldId="2147483648"/>
        </pc:sldMasterMkLst>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916498579" sldId="2147483649"/>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782271272" sldId="2147483650"/>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802635032" sldId="2147483651"/>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1476947594" sldId="2147483654"/>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3154419118" sldId="2147483658"/>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986529405" sldId="2147483659"/>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369781860" sldId="2147483660"/>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3190945164" sldId="2147483661"/>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005721973" sldId="2147483662"/>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569275536" sldId="2147483663"/>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131912741" sldId="2147483664"/>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756976449" sldId="2147483665"/>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2544706900" sldId="2147483666"/>
          </pc:sldLayoutMkLst>
        </pc:sldLayoutChg>
        <pc:sldLayoutChg chg="modTransition">
          <pc:chgData name="Simone Maravigna - simone.maravigna@studio.unibo.it" userId="35442bee-7035-4ac3-ba08-1618afee0be9" providerId="ADAL" clId="{74519B9D-83F5-4CF0-BD75-8F28ADF1985C}" dt="2023-11-13T13:34:41.500" v="2480"/>
          <pc:sldLayoutMkLst>
            <pc:docMk/>
            <pc:sldMasterMk cId="1788353970" sldId="2147483648"/>
            <pc:sldLayoutMk cId="3790384497" sldId="2147483667"/>
          </pc:sldLayoutMkLst>
        </pc:sldLayoutChg>
      </pc:sldMasterChg>
    </pc:docChg>
  </pc:docChgLst>
  <pc:docChgLst>
    <pc:chgData name="Francesco Marotta - francesco.marotta8@studio.unibo.it" userId="736a0e0b-abdc-4265-80d6-4042cbbea5c8" providerId="ADAL" clId="{B37BAC7A-8909-4865-B1A0-BF497BE26C68}"/>
    <pc:docChg chg="undo custSel modSld">
      <pc:chgData name="Francesco Marotta - francesco.marotta8@studio.unibo.it" userId="736a0e0b-abdc-4265-80d6-4042cbbea5c8" providerId="ADAL" clId="{B37BAC7A-8909-4865-B1A0-BF497BE26C68}" dt="2023-11-13T18:00:57.198" v="6" actId="20577"/>
      <pc:docMkLst>
        <pc:docMk/>
      </pc:docMkLst>
      <pc:sldChg chg="modSp mod">
        <pc:chgData name="Francesco Marotta - francesco.marotta8@studio.unibo.it" userId="736a0e0b-abdc-4265-80d6-4042cbbea5c8" providerId="ADAL" clId="{B37BAC7A-8909-4865-B1A0-BF497BE26C68}" dt="2023-11-13T13:56:47.882" v="1" actId="1076"/>
        <pc:sldMkLst>
          <pc:docMk/>
          <pc:sldMk cId="116518881" sldId="283"/>
        </pc:sldMkLst>
        <pc:spChg chg="mod">
          <ac:chgData name="Francesco Marotta - francesco.marotta8@studio.unibo.it" userId="736a0e0b-abdc-4265-80d6-4042cbbea5c8" providerId="ADAL" clId="{B37BAC7A-8909-4865-B1A0-BF497BE26C68}" dt="2023-11-13T13:56:47.882" v="1" actId="1076"/>
          <ac:spMkLst>
            <pc:docMk/>
            <pc:sldMk cId="116518881" sldId="283"/>
            <ac:spMk id="4" creationId="{74AD87DE-D147-2E37-133E-65BAF45213CB}"/>
          </ac:spMkLst>
        </pc:spChg>
      </pc:sldChg>
      <pc:sldChg chg="modSp mod">
        <pc:chgData name="Francesco Marotta - francesco.marotta8@studio.unibo.it" userId="736a0e0b-abdc-4265-80d6-4042cbbea5c8" providerId="ADAL" clId="{B37BAC7A-8909-4865-B1A0-BF497BE26C68}" dt="2023-11-13T18:00:57.198" v="6" actId="20577"/>
        <pc:sldMkLst>
          <pc:docMk/>
          <pc:sldMk cId="2603853354" sldId="292"/>
        </pc:sldMkLst>
        <pc:spChg chg="mod">
          <ac:chgData name="Francesco Marotta - francesco.marotta8@studio.unibo.it" userId="736a0e0b-abdc-4265-80d6-4042cbbea5c8" providerId="ADAL" clId="{B37BAC7A-8909-4865-B1A0-BF497BE26C68}" dt="2023-11-13T18:00:57.198" v="6" actId="20577"/>
          <ac:spMkLst>
            <pc:docMk/>
            <pc:sldMk cId="2603853354" sldId="292"/>
            <ac:spMk id="28" creationId="{BDC2FD03-90EC-9AAA-8AB4-3454EE91361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11/13/2023</a:t>
            </a:fld>
            <a:endParaRPr lang="en-US"/>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11/13/2023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a:p>
        </p:txBody>
      </p:sp>
    </p:spTree>
    <p:extLst>
      <p:ext uri="{BB962C8B-B14F-4D97-AF65-F5344CB8AC3E}">
        <p14:creationId xmlns:p14="http://schemas.microsoft.com/office/powerpoint/2010/main" val="2169385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14</a:t>
            </a:fld>
            <a:endParaRPr lang="en-US"/>
          </a:p>
        </p:txBody>
      </p:sp>
    </p:spTree>
    <p:extLst>
      <p:ext uri="{BB962C8B-B14F-4D97-AF65-F5344CB8AC3E}">
        <p14:creationId xmlns:p14="http://schemas.microsoft.com/office/powerpoint/2010/main" val="1895088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Images = [x1,y1,x2,y2]</a:t>
            </a:r>
          </a:p>
          <a:p>
            <a:r>
              <a:rPr lang="it-IT" dirty="0"/>
              <a:t>Point clouds = translation(3 element matrix), rotation (4 element matrix)</a:t>
            </a:r>
          </a:p>
        </p:txBody>
      </p:sp>
      <p:sp>
        <p:nvSpPr>
          <p:cNvPr id="4" name="Slide Number Placeholder 3"/>
          <p:cNvSpPr>
            <a:spLocks noGrp="1"/>
          </p:cNvSpPr>
          <p:nvPr>
            <p:ph type="sldNum" sz="quarter" idx="5"/>
          </p:nvPr>
        </p:nvSpPr>
        <p:spPr/>
        <p:txBody>
          <a:bodyPr/>
          <a:lstStyle/>
          <a:p>
            <a:fld id="{F97DC217-DF71-1A49-B3EA-559F1F43B0FF}" type="slidenum">
              <a:rPr lang="en-US" smtClean="0"/>
              <a:t>15</a:t>
            </a:fld>
            <a:endParaRPr lang="en-US"/>
          </a:p>
        </p:txBody>
      </p:sp>
    </p:spTree>
    <p:extLst>
      <p:ext uri="{BB962C8B-B14F-4D97-AF65-F5344CB8AC3E}">
        <p14:creationId xmlns:p14="http://schemas.microsoft.com/office/powerpoint/2010/main" val="1505023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16</a:t>
            </a:fld>
            <a:endParaRPr lang="en-US"/>
          </a:p>
        </p:txBody>
      </p:sp>
    </p:spTree>
    <p:extLst>
      <p:ext uri="{BB962C8B-B14F-4D97-AF65-F5344CB8AC3E}">
        <p14:creationId xmlns:p14="http://schemas.microsoft.com/office/powerpoint/2010/main" val="14341403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17</a:t>
            </a:fld>
            <a:endParaRPr lang="en-US"/>
          </a:p>
        </p:txBody>
      </p:sp>
    </p:spTree>
    <p:extLst>
      <p:ext uri="{BB962C8B-B14F-4D97-AF65-F5344CB8AC3E}">
        <p14:creationId xmlns:p14="http://schemas.microsoft.com/office/powerpoint/2010/main" val="3474130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18</a:t>
            </a:fld>
            <a:endParaRPr lang="en-US"/>
          </a:p>
        </p:txBody>
      </p:sp>
    </p:spTree>
    <p:extLst>
      <p:ext uri="{BB962C8B-B14F-4D97-AF65-F5344CB8AC3E}">
        <p14:creationId xmlns:p14="http://schemas.microsoft.com/office/powerpoint/2010/main" val="9975956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19</a:t>
            </a:fld>
            <a:endParaRPr lang="en-US"/>
          </a:p>
        </p:txBody>
      </p:sp>
    </p:spTree>
    <p:extLst>
      <p:ext uri="{BB962C8B-B14F-4D97-AF65-F5344CB8AC3E}">
        <p14:creationId xmlns:p14="http://schemas.microsoft.com/office/powerpoint/2010/main" val="1930752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20</a:t>
            </a:fld>
            <a:endParaRPr lang="en-US"/>
          </a:p>
        </p:txBody>
      </p:sp>
    </p:spTree>
    <p:extLst>
      <p:ext uri="{BB962C8B-B14F-4D97-AF65-F5344CB8AC3E}">
        <p14:creationId xmlns:p14="http://schemas.microsoft.com/office/powerpoint/2010/main" val="1773850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a:p>
        </p:txBody>
      </p:sp>
    </p:spTree>
    <p:extLst>
      <p:ext uri="{BB962C8B-B14F-4D97-AF65-F5344CB8AC3E}">
        <p14:creationId xmlns:p14="http://schemas.microsoft.com/office/powerpoint/2010/main" val="2090438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a:p>
        </p:txBody>
      </p:sp>
    </p:spTree>
    <p:extLst>
      <p:ext uri="{BB962C8B-B14F-4D97-AF65-F5344CB8AC3E}">
        <p14:creationId xmlns:p14="http://schemas.microsoft.com/office/powerpoint/2010/main" val="3046494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6</a:t>
            </a:fld>
            <a:endParaRPr lang="en-US"/>
          </a:p>
        </p:txBody>
      </p:sp>
    </p:spTree>
    <p:extLst>
      <p:ext uri="{BB962C8B-B14F-4D97-AF65-F5344CB8AC3E}">
        <p14:creationId xmlns:p14="http://schemas.microsoft.com/office/powerpoint/2010/main" val="2927251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7</a:t>
            </a:fld>
            <a:endParaRPr lang="en-US"/>
          </a:p>
        </p:txBody>
      </p:sp>
    </p:spTree>
    <p:extLst>
      <p:ext uri="{BB962C8B-B14F-4D97-AF65-F5344CB8AC3E}">
        <p14:creationId xmlns:p14="http://schemas.microsoft.com/office/powerpoint/2010/main" val="2636749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11</a:t>
            </a:fld>
            <a:endParaRPr lang="en-US"/>
          </a:p>
        </p:txBody>
      </p:sp>
    </p:spTree>
    <p:extLst>
      <p:ext uri="{BB962C8B-B14F-4D97-AF65-F5344CB8AC3E}">
        <p14:creationId xmlns:p14="http://schemas.microsoft.com/office/powerpoint/2010/main" val="4291164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Region Proposal Network (RPN):</a:t>
            </a:r>
            <a:r>
              <a:rPr lang="en-US" b="0" i="0" dirty="0">
                <a:solidFill>
                  <a:srgbClr val="D1D5DB"/>
                </a:solidFill>
                <a:effectLst/>
                <a:latin typeface="Söhne"/>
              </a:rPr>
              <a:t> This part of Faster R-CNN suggests potential regions in the image where objects might be present. These regions are called "proposals."</a:t>
            </a:r>
          </a:p>
          <a:p>
            <a:pPr algn="l">
              <a:buFont typeface="+mj-lt"/>
              <a:buAutoNum type="arabicPeriod"/>
            </a:pPr>
            <a:r>
              <a:rPr lang="en-US" b="1" i="0" dirty="0">
                <a:solidFill>
                  <a:srgbClr val="D1D5DB"/>
                </a:solidFill>
                <a:effectLst/>
                <a:latin typeface="Söhne"/>
              </a:rPr>
              <a:t>Feature Extraction:</a:t>
            </a:r>
            <a:r>
              <a:rPr lang="en-US" b="0" i="0" dirty="0">
                <a:solidFill>
                  <a:srgbClr val="D1D5DB"/>
                </a:solidFill>
                <a:effectLst/>
                <a:latin typeface="Söhne"/>
              </a:rPr>
              <a:t> The image is passed through a convolutional neural network (CNN) to extract features. This helps the model understand the content and context of the image.</a:t>
            </a:r>
          </a:p>
          <a:p>
            <a:pPr algn="l">
              <a:buFont typeface="+mj-lt"/>
              <a:buAutoNum type="arabicPeriod"/>
            </a:pPr>
            <a:r>
              <a:rPr lang="en-US" b="1" i="0" dirty="0">
                <a:solidFill>
                  <a:srgbClr val="D1D5DB"/>
                </a:solidFill>
                <a:effectLst/>
                <a:latin typeface="Söhne"/>
              </a:rPr>
              <a:t>Region of Interest (</a:t>
            </a:r>
            <a:r>
              <a:rPr lang="en-US" b="1" i="0" dirty="0" err="1">
                <a:solidFill>
                  <a:srgbClr val="D1D5DB"/>
                </a:solidFill>
                <a:effectLst/>
                <a:latin typeface="Söhne"/>
              </a:rPr>
              <a:t>RoI</a:t>
            </a:r>
            <a:r>
              <a:rPr lang="en-US" b="1" i="0" dirty="0">
                <a:solidFill>
                  <a:srgbClr val="D1D5DB"/>
                </a:solidFill>
                <a:effectLst/>
                <a:latin typeface="Söhne"/>
              </a:rPr>
              <a:t>) Pooling:</a:t>
            </a:r>
            <a:r>
              <a:rPr lang="en-US" b="0" i="0" dirty="0">
                <a:solidFill>
                  <a:srgbClr val="D1D5DB"/>
                </a:solidFill>
                <a:effectLst/>
                <a:latin typeface="Söhne"/>
              </a:rPr>
              <a:t> The proposed regions are aligned to a fixed size and shape, creating a region of interest. This step ensures that the model can work with regions of varying sizes.</a:t>
            </a:r>
          </a:p>
          <a:p>
            <a:pPr algn="l">
              <a:buFont typeface="+mj-lt"/>
              <a:buAutoNum type="arabicPeriod"/>
            </a:pPr>
            <a:r>
              <a:rPr lang="en-US" b="1" i="0" dirty="0">
                <a:solidFill>
                  <a:srgbClr val="D1D5DB"/>
                </a:solidFill>
                <a:effectLst/>
                <a:latin typeface="Söhne"/>
              </a:rPr>
              <a:t>Classification and Regression:</a:t>
            </a:r>
            <a:r>
              <a:rPr lang="en-US" b="0" i="0" dirty="0">
                <a:solidFill>
                  <a:srgbClr val="D1D5DB"/>
                </a:solidFill>
                <a:effectLst/>
                <a:latin typeface="Söhne"/>
              </a:rPr>
              <a:t> The features from the </a:t>
            </a:r>
            <a:r>
              <a:rPr lang="en-US" b="0" i="0" dirty="0" err="1">
                <a:solidFill>
                  <a:srgbClr val="D1D5DB"/>
                </a:solidFill>
                <a:effectLst/>
                <a:latin typeface="Söhne"/>
              </a:rPr>
              <a:t>RoI</a:t>
            </a:r>
            <a:r>
              <a:rPr lang="en-US" b="0" i="0" dirty="0">
                <a:solidFill>
                  <a:srgbClr val="D1D5DB"/>
                </a:solidFill>
                <a:effectLst/>
                <a:latin typeface="Söhne"/>
              </a:rPr>
              <a:t> are used for both classifying the object present in that region and refining the bounding box around the object.</a:t>
            </a:r>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a:p>
        </p:txBody>
      </p:sp>
    </p:spTree>
    <p:extLst>
      <p:ext uri="{BB962C8B-B14F-4D97-AF65-F5344CB8AC3E}">
        <p14:creationId xmlns:p14="http://schemas.microsoft.com/office/powerpoint/2010/main" val="300914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Point-to-Structure part, which converts the raw points into the structured representation, Voxels or Pillars</a:t>
            </a:r>
            <a:endParaRPr lang="en-US" b="0" i="0" dirty="0">
              <a:solidFill>
                <a:srgbClr val="E3E3E3"/>
              </a:solidFill>
              <a:effectLst/>
              <a:latin typeface="Google Sans"/>
            </a:endParaRPr>
          </a:p>
          <a:p>
            <a:r>
              <a:rPr lang="en-US" b="0" i="0" dirty="0">
                <a:solidFill>
                  <a:srgbClr val="E3E3E3"/>
                </a:solidFill>
                <a:effectLst/>
                <a:latin typeface="Google Sans"/>
              </a:rPr>
              <a:t>Pyramid feature encoding extracts hierarchical features from the point cloud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3E3E3"/>
                </a:solidFill>
                <a:effectLst/>
                <a:latin typeface="Google Sans"/>
              </a:rPr>
              <a:t>Shape-aware grouping heads group points based on their shape similarity, facilitating the identification of objects with similar shapes.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final part is the objective, including classification, localization and shape signature regression</a:t>
            </a:r>
            <a:endParaRPr lang="en-US" b="0" i="0" dirty="0">
              <a:solidFill>
                <a:srgbClr val="E3E3E3"/>
              </a:solidFill>
              <a:effectLst/>
              <a:latin typeface="Google Sans"/>
            </a:endParaRPr>
          </a:p>
        </p:txBody>
      </p:sp>
      <p:sp>
        <p:nvSpPr>
          <p:cNvPr id="4" name="Slide Number Placeholder 3"/>
          <p:cNvSpPr>
            <a:spLocks noGrp="1"/>
          </p:cNvSpPr>
          <p:nvPr>
            <p:ph type="sldNum" sz="quarter" idx="5"/>
          </p:nvPr>
        </p:nvSpPr>
        <p:spPr/>
        <p:txBody>
          <a:bodyPr/>
          <a:lstStyle/>
          <a:p>
            <a:fld id="{F97DC217-DF71-1A49-B3EA-559F1F43B0FF}" type="slidenum">
              <a:rPr lang="en-US" smtClean="0"/>
              <a:t>13</a:t>
            </a:fld>
            <a:endParaRPr lang="en-US"/>
          </a:p>
        </p:txBody>
      </p:sp>
    </p:spTree>
    <p:extLst>
      <p:ext uri="{BB962C8B-B14F-4D97-AF65-F5344CB8AC3E}">
        <p14:creationId xmlns:p14="http://schemas.microsoft.com/office/powerpoint/2010/main" val="2667931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277050"/>
          </a:xfrm>
        </p:spPr>
        <p:txBody>
          <a:bodyPr anchor="b">
            <a:noAutofit/>
          </a:bodyPr>
          <a:lstStyle>
            <a:lvl1pPr algn="l">
              <a:defRPr sz="6000" b="1">
                <a:latin typeface="+mj-lt"/>
              </a:defRPr>
            </a:lvl1pPr>
          </a:lstStyle>
          <a:p>
            <a:r>
              <a:rPr lang="en-US"/>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575404"/>
            <a:ext cx="9857014" cy="621603"/>
          </a:xfrm>
        </p:spPr>
        <p:txBody>
          <a:bodyPr anchor="ctr"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2916498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SmartArt">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7563"/>
            <a:ext cx="9779182" cy="389054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790384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0"/>
            <a:ext cx="9779183" cy="1706563"/>
          </a:xfrm>
        </p:spPr>
        <p:txBody>
          <a:bodyPr anchor="b">
            <a:noAutofit/>
          </a:bodyPr>
          <a:lstStyle>
            <a:lvl1pPr>
              <a:defRPr sz="4800" b="1">
                <a:solidFill>
                  <a:schemeClr val="bg1"/>
                </a:solidFill>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1785669"/>
            <a:ext cx="9779182" cy="4278702"/>
          </a:xfrm>
        </p:spPr>
        <p:txBody>
          <a:bodyPr>
            <a:norm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569275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18" name="Text Placeholder 17">
            <a:extLst>
              <a:ext uri="{FF2B5EF4-FFF2-40B4-BE49-F238E27FC236}">
                <a16:creationId xmlns:a16="http://schemas.microsoft.com/office/drawing/2014/main" id="{7EBCFC05-28F2-ED12-5DAE-0D1A11FE8AEF}"/>
              </a:ext>
            </a:extLst>
          </p:cNvPr>
          <p:cNvSpPr>
            <a:spLocks noGrp="1"/>
          </p:cNvSpPr>
          <p:nvPr>
            <p:ph type="body" sz="quarter" idx="13" hasCustomPrompt="1"/>
          </p:nvPr>
        </p:nvSpPr>
        <p:spPr>
          <a:xfrm>
            <a:off x="1166813" y="2023984"/>
            <a:ext cx="4664075" cy="469051"/>
          </a:xfrm>
        </p:spPr>
        <p:txBody>
          <a:bodyPr>
            <a:noAutofit/>
          </a:bodyPr>
          <a:lstStyle>
            <a:lvl1pPr marL="0" indent="0">
              <a:buFont typeface="Arial" panose="020B0604020202020204" pitchFamily="34" charset="0"/>
              <a:buNone/>
              <a:defRPr sz="2800" b="0">
                <a:latin typeface="+mj-lt"/>
              </a:defRPr>
            </a:lvl1pPr>
          </a:lstStyle>
          <a:p>
            <a:pPr lvl="0"/>
            <a:r>
              <a:rPr lang="en-US"/>
              <a:t>Click to add text</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528203"/>
            <a:ext cx="4663440" cy="2828613"/>
          </a:xfrm>
        </p:spPr>
        <p:txBody>
          <a:bodyPr>
            <a:norm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9" name="Text Placeholder 17">
            <a:extLst>
              <a:ext uri="{FF2B5EF4-FFF2-40B4-BE49-F238E27FC236}">
                <a16:creationId xmlns:a16="http://schemas.microsoft.com/office/drawing/2014/main" id="{1487DE67-2E54-8713-8739-360433587047}"/>
              </a:ext>
            </a:extLst>
          </p:cNvPr>
          <p:cNvSpPr>
            <a:spLocks noGrp="1"/>
          </p:cNvSpPr>
          <p:nvPr>
            <p:ph type="body" sz="quarter" idx="14" hasCustomPrompt="1"/>
          </p:nvPr>
        </p:nvSpPr>
        <p:spPr>
          <a:xfrm>
            <a:off x="6283235" y="2023984"/>
            <a:ext cx="4664075" cy="469051"/>
          </a:xfrm>
        </p:spPr>
        <p:txBody>
          <a:bodyPr>
            <a:noAutofit/>
          </a:bodyPr>
          <a:lstStyle>
            <a:lvl1pPr marL="0" indent="0">
              <a:buFont typeface="Arial" panose="020B0604020202020204" pitchFamily="34" charset="0"/>
              <a:buNone/>
              <a:defRPr sz="2800" b="0">
                <a:latin typeface="+mj-lt"/>
              </a:defRPr>
            </a:lvl1pPr>
          </a:lstStyle>
          <a:p>
            <a:pPr lvl="0"/>
            <a:r>
              <a:rPr lang="en-US"/>
              <a:t>Click to add text</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528203"/>
            <a:ext cx="4663440" cy="2828613"/>
          </a:xfrm>
        </p:spPr>
        <p:txBody>
          <a:bodyPr>
            <a:norm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1319127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lumn Content">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9F46B00-4AE8-52A2-6926-FC2F5DD1FAD4}"/>
              </a:ext>
              <a:ext uri="{C183D7F6-B498-43B3-948B-1728B52AA6E4}">
                <adec:decorative xmlns:adec="http://schemas.microsoft.com/office/drawing/2017/decorative" val="1"/>
              </a:ext>
            </a:extLst>
          </p:cNvPr>
          <p:cNvGrpSpPr/>
          <p:nvPr userDrawn="1"/>
        </p:nvGrpSpPr>
        <p:grpSpPr>
          <a:xfrm>
            <a:off x="-2364" y="0"/>
            <a:ext cx="12194364" cy="6858000"/>
            <a:chOff x="-2364" y="0"/>
            <a:chExt cx="12194364"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381000"/>
            <a:ext cx="9779183" cy="1325563"/>
          </a:xfrm>
        </p:spPr>
        <p:txBody>
          <a:bodyPr anchor="b">
            <a:noAutofit/>
          </a:bodyPr>
          <a:lstStyle>
            <a:lvl1pPr>
              <a:defRPr sz="4800" b="1">
                <a:latin typeface="+mj-lt"/>
              </a:defRPr>
            </a:lvl1pPr>
          </a:lstStyle>
          <a:p>
            <a:r>
              <a:rPr lang="en-US"/>
              <a:t>Click to add title</a:t>
            </a:r>
          </a:p>
        </p:txBody>
      </p:sp>
      <p:sp>
        <p:nvSpPr>
          <p:cNvPr id="19" name="Text Placeholder 18">
            <a:extLst>
              <a:ext uri="{FF2B5EF4-FFF2-40B4-BE49-F238E27FC236}">
                <a16:creationId xmlns:a16="http://schemas.microsoft.com/office/drawing/2014/main" id="{E794B347-3274-3D51-85DF-420355004790}"/>
              </a:ext>
            </a:extLst>
          </p:cNvPr>
          <p:cNvSpPr>
            <a:spLocks noGrp="1"/>
          </p:cNvSpPr>
          <p:nvPr>
            <p:ph type="body" sz="quarter" idx="14" hasCustomPrompt="1"/>
          </p:nvPr>
        </p:nvSpPr>
        <p:spPr>
          <a:xfrm>
            <a:off x="1166813" y="2020329"/>
            <a:ext cx="3219450" cy="468933"/>
          </a:xfrm>
        </p:spPr>
        <p:txBody>
          <a:bodyPr>
            <a:noAutofit/>
          </a:bodyPr>
          <a:lstStyle>
            <a:lvl1pPr marL="0" indent="0">
              <a:buFont typeface="Arial" panose="020B0604020202020204" pitchFamily="34" charset="0"/>
              <a:buNone/>
              <a:defRPr sz="2800" b="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text</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1" y="2526318"/>
            <a:ext cx="3218688" cy="2828613"/>
          </a:xfrm>
        </p:spPr>
        <p:txBody>
          <a:bodyPr>
            <a:norm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20" name="Text Placeholder 18">
            <a:extLst>
              <a:ext uri="{FF2B5EF4-FFF2-40B4-BE49-F238E27FC236}">
                <a16:creationId xmlns:a16="http://schemas.microsoft.com/office/drawing/2014/main" id="{DAAFFF32-276A-0586-D4FD-02CA694F3152}"/>
              </a:ext>
            </a:extLst>
          </p:cNvPr>
          <p:cNvSpPr>
            <a:spLocks noGrp="1"/>
          </p:cNvSpPr>
          <p:nvPr>
            <p:ph type="body" sz="quarter" idx="15" hasCustomPrompt="1"/>
          </p:nvPr>
        </p:nvSpPr>
        <p:spPr>
          <a:xfrm>
            <a:off x="4683787" y="2020329"/>
            <a:ext cx="3173279" cy="468933"/>
          </a:xfrm>
        </p:spPr>
        <p:txBody>
          <a:bodyPr>
            <a:noAutofit/>
          </a:bodyPr>
          <a:lstStyle>
            <a:lvl1pPr marL="0" indent="0">
              <a:buFont typeface="Arial" panose="020B0604020202020204" pitchFamily="34" charset="0"/>
              <a:buNone/>
              <a:defRPr sz="2800" b="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text</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4683787" y="2526318"/>
            <a:ext cx="3173279" cy="2828613"/>
          </a:xfrm>
        </p:spPr>
        <p:txBody>
          <a:bodyPr>
            <a:norm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21" name="Text Placeholder 18">
            <a:extLst>
              <a:ext uri="{FF2B5EF4-FFF2-40B4-BE49-F238E27FC236}">
                <a16:creationId xmlns:a16="http://schemas.microsoft.com/office/drawing/2014/main" id="{FDD55F25-7BEF-26A6-157A-97540EC739C2}"/>
              </a:ext>
            </a:extLst>
          </p:cNvPr>
          <p:cNvSpPr>
            <a:spLocks noGrp="1"/>
          </p:cNvSpPr>
          <p:nvPr>
            <p:ph type="body" sz="quarter" idx="16" hasCustomPrompt="1"/>
          </p:nvPr>
        </p:nvSpPr>
        <p:spPr>
          <a:xfrm>
            <a:off x="8200082" y="2018581"/>
            <a:ext cx="3173279" cy="468933"/>
          </a:xfrm>
        </p:spPr>
        <p:txBody>
          <a:bodyPr>
            <a:noAutofit/>
          </a:bodyPr>
          <a:lstStyle>
            <a:lvl1pPr marL="0" indent="0">
              <a:buFont typeface="Arial" panose="020B0604020202020204" pitchFamily="34" charset="0"/>
              <a:buNone/>
              <a:defRPr sz="2800" b="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text</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hasCustomPrompt="1"/>
          </p:nvPr>
        </p:nvSpPr>
        <p:spPr>
          <a:xfrm>
            <a:off x="8200082" y="2526318"/>
            <a:ext cx="3173279" cy="2828613"/>
          </a:xfrm>
        </p:spPr>
        <p:txBody>
          <a:bodyPr>
            <a:norm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56976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57414"/>
          </a:xfrm>
        </p:spPr>
        <p:txBody>
          <a:bodyPr anchor="b">
            <a:noAutofit/>
          </a:bodyPr>
          <a:lstStyle>
            <a:lvl1pPr algn="l">
              <a:defRPr sz="6000" b="1">
                <a:latin typeface="+mj-lt"/>
              </a:defRPr>
            </a:lvl1pPr>
          </a:lstStyle>
          <a:p>
            <a:r>
              <a:rPr lang="en-US"/>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text</a:t>
            </a:r>
          </a:p>
        </p:txBody>
      </p:sp>
    </p:spTree>
    <p:extLst>
      <p:ext uri="{BB962C8B-B14F-4D97-AF65-F5344CB8AC3E}">
        <p14:creationId xmlns:p14="http://schemas.microsoft.com/office/powerpoint/2010/main" val="2544706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hasCustomPrompt="1"/>
          </p:nvPr>
        </p:nvSpPr>
        <p:spPr>
          <a:xfrm>
            <a:off x="1167492" y="2653167"/>
            <a:ext cx="9779183" cy="3436483"/>
          </a:xfrm>
        </p:spPr>
        <p:txBody>
          <a:bodyPr>
            <a:norm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add text</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it-IT"/>
              <a:t>15/11/2023</a:t>
            </a:r>
            <a:endParaRPr lang="en-US"/>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a:t>3D Object Detection on nuScenes</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802635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anchor="b">
            <a:noAutofit/>
          </a:bodyPr>
          <a:lstStyle>
            <a:lvl1pPr algn="l">
              <a:defRPr sz="6000" b="1">
                <a:solidFill>
                  <a:schemeClr val="bg1"/>
                </a:solidFill>
                <a:latin typeface="+mj-lt"/>
              </a:defRPr>
            </a:lvl1pPr>
          </a:lstStyle>
          <a:p>
            <a:r>
              <a:rPr lang="en-US"/>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986529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D71EB95-DE30-3F1F-F9EC-DA4858055C1F}"/>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69781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8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it-IT"/>
              <a:t>15/11/2023</a:t>
            </a:r>
            <a:endParaRPr lang="en-US"/>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a:t>3D Object Detection on nuScenes</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1909451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2424826" y="1071418"/>
            <a:ext cx="7342348" cy="3423380"/>
          </a:xfrm>
        </p:spPr>
        <p:txBody>
          <a:bodyPr anchor="b" anchorCtr="0">
            <a:noAutofit/>
          </a:bodyPr>
          <a:lstStyle>
            <a:lvl1pPr algn="ctr">
              <a:lnSpc>
                <a:spcPct val="100000"/>
              </a:lnSpc>
              <a:defRPr sz="4400">
                <a:solidFill>
                  <a:schemeClr val="bg1"/>
                </a:solidFill>
                <a:latin typeface="+mj-lt"/>
              </a:defRPr>
            </a:lvl1pPr>
          </a:lstStyle>
          <a:p>
            <a:r>
              <a:rPr lang="en-US"/>
              <a:t>Click to add title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1022837" y="1071418"/>
            <a:ext cx="1364297" cy="1740788"/>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a:t>“</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9819153" y="3295278"/>
            <a:ext cx="1364297" cy="1690799"/>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hasCustomPrompt="1"/>
          </p:nvPr>
        </p:nvSpPr>
        <p:spPr>
          <a:xfrm>
            <a:off x="6222389" y="4599720"/>
            <a:ext cx="3511550" cy="853643"/>
          </a:xfrm>
        </p:spPr>
        <p:txBody>
          <a:bodyPr>
            <a:norm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add text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r>
              <a:rPr lang="it-IT"/>
              <a:t>15/11/2023</a:t>
            </a:r>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a:t>3D Object Detection on nuScenes</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476947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 uri="{C183D7F6-B498-43B3-948B-1728B52AA6E4}">
                <adec:decorative xmlns:adec="http://schemas.microsoft.com/office/drawing/2017/decorative" val="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99F76E36-451C-4A7D-4E26-8AB78D34D37A}"/>
              </a:ext>
              <a:ext uri="{C183D7F6-B498-43B3-948B-1728B52AA6E4}">
                <adec:decorative xmlns:adec="http://schemas.microsoft.com/office/drawing/2017/decorative" val="1"/>
              </a:ext>
            </a:extLst>
          </p:cNvPr>
          <p:cNvGrpSpPr/>
          <p:nvPr userDrawn="1"/>
        </p:nvGrpSpPr>
        <p:grpSpPr>
          <a:xfrm>
            <a:off x="9857012" y="-1664"/>
            <a:ext cx="2334989" cy="6859664"/>
            <a:chOff x="9857012" y="-1664"/>
            <a:chExt cx="2334989" cy="6859664"/>
          </a:xfrm>
        </p:grpSpPr>
        <p:sp>
          <p:nvSpPr>
            <p:cNvPr id="19" name="Freeform 18">
              <a:extLst>
                <a:ext uri="{FF2B5EF4-FFF2-40B4-BE49-F238E27FC236}">
                  <a16:creationId xmlns:a16="http://schemas.microsoft.com/office/drawing/2014/main" id="{AAB3BC7E-B34F-EF47-B125-1574C5484E22}"/>
                </a:ext>
                <a:ext uri="{C183D7F6-B498-43B3-948B-1728B52AA6E4}">
                  <adec:decorative xmlns:adec="http://schemas.microsoft.com/office/drawing/2017/decorative" val="1"/>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7CBC82D0-4F72-C649-8B7F-D4B087957B6C}"/>
                </a:ext>
                <a:ext uri="{C183D7F6-B498-43B3-948B-1728B52AA6E4}">
                  <adec:decorative xmlns:adec="http://schemas.microsoft.com/office/drawing/2017/decorative" val="1"/>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9383F23A-D872-2A4C-B386-A9D269BE694D}"/>
                </a:ext>
                <a:ext uri="{C183D7F6-B498-43B3-948B-1728B52AA6E4}">
                  <adec:decorative xmlns:adec="http://schemas.microsoft.com/office/drawing/2017/decorative" val="1"/>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9221FFDB-AAE2-5943-97A1-82D66AE05DB4}"/>
                </a:ext>
                <a:ext uri="{C183D7F6-B498-43B3-948B-1728B52AA6E4}">
                  <adec:decorative xmlns:adec="http://schemas.microsoft.com/office/drawing/2017/decorative" val="1"/>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7" name="Freeform 26">
              <a:extLst>
                <a:ext uri="{FF2B5EF4-FFF2-40B4-BE49-F238E27FC236}">
                  <a16:creationId xmlns:a16="http://schemas.microsoft.com/office/drawing/2014/main" id="{2E58EEF7-63CA-A845-BAC4-9D3BE05918B5}"/>
                </a:ext>
                <a:ext uri="{C183D7F6-B498-43B3-948B-1728B52AA6E4}">
                  <adec:decorative xmlns:adec="http://schemas.microsoft.com/office/drawing/2017/decorative" val="1"/>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757A4624-D8ED-2E4B-AF8C-00DFA6A72D5F}"/>
                </a:ext>
                <a:ext uri="{C183D7F6-B498-43B3-948B-1728B52AA6E4}">
                  <adec:decorative xmlns:adec="http://schemas.microsoft.com/office/drawing/2017/decorative" val="1"/>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28">
              <a:extLst>
                <a:ext uri="{FF2B5EF4-FFF2-40B4-BE49-F238E27FC236}">
                  <a16:creationId xmlns:a16="http://schemas.microsoft.com/office/drawing/2014/main" id="{DF312EF8-91BE-5946-BE31-8CFE107A2FEA}"/>
                </a:ext>
                <a:ext uri="{C183D7F6-B498-43B3-948B-1728B52AA6E4}">
                  <adec:decorative xmlns:adec="http://schemas.microsoft.com/office/drawing/2017/decorative" val="1"/>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1" name="Title 1">
            <a:extLst>
              <a:ext uri="{FF2B5EF4-FFF2-40B4-BE49-F238E27FC236}">
                <a16:creationId xmlns:a16="http://schemas.microsoft.com/office/drawing/2014/main" id="{1E40CEAF-B1BB-174E-A798-3BA60D9C0458}"/>
              </a:ext>
            </a:extLst>
          </p:cNvPr>
          <p:cNvSpPr>
            <a:spLocks noGrp="1"/>
          </p:cNvSpPr>
          <p:nvPr>
            <p:ph type="title" hasCustomPrompt="1"/>
          </p:nvPr>
        </p:nvSpPr>
        <p:spPr>
          <a:xfrm>
            <a:off x="750430" y="136526"/>
            <a:ext cx="8401624" cy="1570038"/>
          </a:xfrm>
        </p:spPr>
        <p:txBody>
          <a:bodyPr lIns="0" anchor="b">
            <a:noAutofit/>
          </a:bodyPr>
          <a:lstStyle>
            <a:lvl1pPr>
              <a:defRPr sz="4800" b="1">
                <a:latin typeface="+mj-lt"/>
              </a:defRPr>
            </a:lvl1pPr>
          </a:lstStyle>
          <a:p>
            <a:r>
              <a:rPr lang="en-US"/>
              <a:t>Click to add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hasCustomPrompt="1"/>
          </p:nvPr>
        </p:nvSpPr>
        <p:spPr>
          <a:xfrm>
            <a:off x="750429" y="2227758"/>
            <a:ext cx="1200374" cy="1201242"/>
          </a:xfrm>
        </p:spPr>
        <p:txBody>
          <a:bodyPr>
            <a:noAutofit/>
          </a:bodyPr>
          <a:lstStyle>
            <a:lvl1pPr marL="0" indent="0" algn="ctr">
              <a:buNone/>
              <a:defRPr sz="1200">
                <a:solidFill>
                  <a:schemeClr val="tx1"/>
                </a:solidFill>
                <a:latin typeface="+mn-lt"/>
              </a:defRPr>
            </a:lvl1pPr>
          </a:lstStyle>
          <a:p>
            <a:r>
              <a:rPr lang="en-US"/>
              <a:t>Click to add picture</a:t>
            </a:r>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227758"/>
            <a:ext cx="2281237" cy="546304"/>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5"/>
            <a:ext cx="2281237" cy="621189"/>
          </a:xfrm>
        </p:spPr>
        <p:txBody>
          <a:bodyPr lIns="0" tIns="0" rIns="0" bIns="0">
            <a:norm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hasCustomPrompt="1"/>
          </p:nvPr>
        </p:nvSpPr>
        <p:spPr>
          <a:xfrm>
            <a:off x="5495813" y="2227758"/>
            <a:ext cx="1200374" cy="1201242"/>
          </a:xfrm>
        </p:spPr>
        <p:txBody>
          <a:bodyPr>
            <a:noAutofit/>
          </a:bodyPr>
          <a:lstStyle>
            <a:lvl1pPr marL="0" indent="0" algn="ctr">
              <a:buNone/>
              <a:defRPr sz="1200">
                <a:solidFill>
                  <a:schemeClr val="tx1"/>
                </a:solidFill>
                <a:latin typeface="+mn-lt"/>
              </a:defRPr>
            </a:lvl1pPr>
          </a:lstStyle>
          <a:p>
            <a:r>
              <a:rPr lang="en-US"/>
              <a:t>Click to add picture</a:t>
            </a:r>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223923"/>
            <a:ext cx="2281237" cy="546304"/>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0"/>
            <a:ext cx="2281237" cy="621189"/>
          </a:xfrm>
        </p:spPr>
        <p:txBody>
          <a:bodyPr lIns="0" tIns="0" rIns="0" bIns="0">
            <a:norm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hasCustomPrompt="1"/>
          </p:nvPr>
        </p:nvSpPr>
        <p:spPr>
          <a:xfrm>
            <a:off x="750429" y="4254273"/>
            <a:ext cx="1200374" cy="1201242"/>
          </a:xfrm>
        </p:spPr>
        <p:txBody>
          <a:bodyPr>
            <a:noAutofit/>
          </a:bodyPr>
          <a:lstStyle>
            <a:lvl1pPr marL="0" indent="0" algn="ctr">
              <a:buNone/>
              <a:defRPr sz="1200">
                <a:solidFill>
                  <a:schemeClr val="tx1"/>
                </a:solidFill>
                <a:latin typeface="+mn-lt"/>
              </a:defRPr>
            </a:lvl1pPr>
          </a:lstStyle>
          <a:p>
            <a:r>
              <a:rPr lang="en-US"/>
              <a:t>Click to add picture</a:t>
            </a:r>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300151"/>
            <a:ext cx="2281237" cy="546304"/>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8"/>
            <a:ext cx="2281237" cy="571477"/>
          </a:xfrm>
        </p:spPr>
        <p:txBody>
          <a:bodyPr lIns="0" tIns="0" rIns="0" bIns="0">
            <a:norm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hasCustomPrompt="1"/>
          </p:nvPr>
        </p:nvSpPr>
        <p:spPr>
          <a:xfrm>
            <a:off x="5495813" y="4254273"/>
            <a:ext cx="1200374" cy="1201242"/>
          </a:xfrm>
        </p:spPr>
        <p:txBody>
          <a:bodyPr>
            <a:noAutofit/>
          </a:bodyPr>
          <a:lstStyle>
            <a:lvl1pPr marL="0" indent="0" algn="ctr">
              <a:buNone/>
              <a:defRPr sz="1200">
                <a:solidFill>
                  <a:schemeClr val="tx1"/>
                </a:solidFill>
                <a:latin typeface="+mn-lt"/>
              </a:defRPr>
            </a:lvl1pPr>
          </a:lstStyle>
          <a:p>
            <a:r>
              <a:rPr lang="en-US"/>
              <a:t>Click to add picture</a:t>
            </a:r>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300151"/>
            <a:ext cx="2281237" cy="546304"/>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8"/>
            <a:ext cx="2281237" cy="571477"/>
          </a:xfrm>
        </p:spPr>
        <p:txBody>
          <a:bodyPr lIns="0" tIns="0" rIns="0" bIns="0">
            <a:norm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r>
              <a:rPr lang="it-IT"/>
              <a:t>15/11/2023</a:t>
            </a:r>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a:t>3D Object Detection on nuScenes</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154419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hasCustomPrompt="1"/>
          </p:nvPr>
        </p:nvSpPr>
        <p:spPr>
          <a:xfrm>
            <a:off x="750430" y="71021"/>
            <a:ext cx="10678142" cy="1635542"/>
          </a:xfrm>
        </p:spPr>
        <p:txBody>
          <a:bodyPr lIns="0" anchor="b">
            <a:noAutofit/>
          </a:bodyPr>
          <a:lstStyle>
            <a:lvl1pPr>
              <a:defRPr sz="4800" b="1">
                <a:latin typeface="+mj-lt"/>
              </a:defRPr>
            </a:lvl1pPr>
          </a:lstStyle>
          <a:p>
            <a:r>
              <a:rPr lang="en-US"/>
              <a:t>Click to add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hasCustomPrompt="1"/>
          </p:nvPr>
        </p:nvSpPr>
        <p:spPr>
          <a:xfrm>
            <a:off x="750429" y="2068734"/>
            <a:ext cx="904987" cy="905641"/>
          </a:xfrm>
        </p:spPr>
        <p:txBody>
          <a:bodyPr lIns="0" rIns="0">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hasCustomPrompt="1"/>
          </p:nvPr>
        </p:nvSpPr>
        <p:spPr>
          <a:xfrm>
            <a:off x="3549397" y="2068734"/>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hasCustomPrompt="1"/>
          </p:nvPr>
        </p:nvSpPr>
        <p:spPr>
          <a:xfrm>
            <a:off x="6348367" y="2068734"/>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hasCustomPrompt="1"/>
          </p:nvPr>
        </p:nvSpPr>
        <p:spPr>
          <a:xfrm>
            <a:off x="9147335" y="2068734"/>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hasCustomPrompt="1"/>
          </p:nvPr>
        </p:nvSpPr>
        <p:spPr>
          <a:xfrm>
            <a:off x="750429" y="4118551"/>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hasCustomPrompt="1"/>
          </p:nvPr>
        </p:nvSpPr>
        <p:spPr>
          <a:xfrm>
            <a:off x="3549397" y="4118551"/>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hasCustomPrompt="1"/>
          </p:nvPr>
        </p:nvSpPr>
        <p:spPr>
          <a:xfrm>
            <a:off x="6348367" y="4118551"/>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hasCustomPrompt="1"/>
          </p:nvPr>
        </p:nvSpPr>
        <p:spPr>
          <a:xfrm>
            <a:off x="9147335" y="4118551"/>
            <a:ext cx="904987" cy="905641"/>
          </a:xfrm>
        </p:spPr>
        <p:txBody>
          <a:bodyPr>
            <a:noAutofit/>
          </a:bodyPr>
          <a:lstStyle>
            <a:lvl1pPr marL="0" indent="0" algn="ctr">
              <a:lnSpc>
                <a:spcPct val="90000"/>
              </a:lnSpc>
              <a:spcBef>
                <a:spcPts val="0"/>
              </a:spcBef>
              <a:buFont typeface="Arial" panose="020B0604020202020204" pitchFamily="34" charset="0"/>
              <a:buNone/>
              <a:defRPr sz="1100">
                <a:solidFill>
                  <a:schemeClr val="tx1"/>
                </a:solidFill>
              </a:defRPr>
            </a:lvl1pPr>
          </a:lstStyle>
          <a:p>
            <a:r>
              <a:rPr lang="en-US"/>
              <a:t>Click to add picture</a:t>
            </a:r>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663665"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a:t>Click to add text</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663665"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a:t>Click to add text</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r>
              <a:rPr lang="it-IT"/>
              <a:t>15/11/2023</a:t>
            </a:r>
            <a:endParaRPr lang="en-US"/>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a:t>3D Object Detection on nuScenes</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005721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it-IT"/>
              <a:t>15/11/2023</a:t>
            </a:r>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a:t>3D Object Detection on nuScenes</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7" r:id="rId10"/>
    <p:sldLayoutId id="2147483663" r:id="rId11"/>
    <p:sldLayoutId id="2147483664" r:id="rId12"/>
    <p:sldLayoutId id="2147483665" r:id="rId13"/>
    <p:sldLayoutId id="2147483666" r:id="rId14"/>
  </p:sldLayoutIdLst>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232913"/>
            <a:ext cx="7096933" cy="3277050"/>
          </a:xfrm>
        </p:spPr>
        <p:txBody>
          <a:bodyPr/>
          <a:lstStyle/>
          <a:p>
            <a:r>
              <a:rPr lang="en-US" dirty="0"/>
              <a:t>3D Object Detection on </a:t>
            </a:r>
            <a:r>
              <a:rPr lang="en-US" dirty="0" err="1"/>
              <a:t>nuScenes</a:t>
            </a:r>
            <a:endParaRPr lang="en-US" dirty="0"/>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167493" y="3575404"/>
            <a:ext cx="9857014" cy="621603"/>
          </a:xfrm>
        </p:spPr>
        <p:txBody>
          <a:bodyPr/>
          <a:lstStyle/>
          <a:p>
            <a:r>
              <a:rPr lang="en-US" dirty="0"/>
              <a:t>Simone Maravigna, Francesco Marotta</a:t>
            </a:r>
          </a:p>
        </p:txBody>
      </p:sp>
      <p:pic>
        <p:nvPicPr>
          <p:cNvPr id="5" name="Picture 4" descr="A logo with red letters and black background&#10;&#10;Description automatically generated">
            <a:extLst>
              <a:ext uri="{FF2B5EF4-FFF2-40B4-BE49-F238E27FC236}">
                <a16:creationId xmlns:a16="http://schemas.microsoft.com/office/drawing/2014/main" id="{C85DCEBD-4374-4847-9EAB-D55DDA2B4E0E}"/>
              </a:ext>
            </a:extLst>
          </p:cNvPr>
          <p:cNvPicPr>
            <a:picLocks noChangeAspect="1"/>
          </p:cNvPicPr>
          <p:nvPr/>
        </p:nvPicPr>
        <p:blipFill>
          <a:blip r:embed="rId3"/>
          <a:stretch>
            <a:fillRect/>
          </a:stretch>
        </p:blipFill>
        <p:spPr>
          <a:xfrm>
            <a:off x="8986434" y="4877980"/>
            <a:ext cx="2038073" cy="1831081"/>
          </a:xfrm>
          <a:prstGeom prst="rect">
            <a:avLst/>
          </a:prstGeom>
        </p:spPr>
      </p:pic>
    </p:spTree>
    <p:extLst>
      <p:ext uri="{BB962C8B-B14F-4D97-AF65-F5344CB8AC3E}">
        <p14:creationId xmlns:p14="http://schemas.microsoft.com/office/powerpoint/2010/main" val="2259308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chor="b">
            <a:normAutofit/>
          </a:bodyPr>
          <a:lstStyle/>
          <a:p>
            <a:r>
              <a:rPr lang="en-US" dirty="0"/>
              <a:t>Sensor Synchronization</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3" y="2017467"/>
            <a:ext cx="9779182" cy="3567256"/>
          </a:xfrm>
        </p:spPr>
        <p:txBody>
          <a:bodyPr anchor="ctr">
            <a:normAutofit fontScale="92500" lnSpcReduction="10000"/>
          </a:bodyPr>
          <a:lstStyle/>
          <a:p>
            <a:r>
              <a:rPr lang="en-US" sz="2800" dirty="0"/>
              <a:t>To achieve good cross-modality data alignment between the LIDAR and the cameras, the camera’s exposure is triggered when the top LIDAR sweeps across the center of the camera’s FOV.</a:t>
            </a:r>
            <a:br>
              <a:rPr lang="en-US" sz="2800" dirty="0"/>
            </a:br>
            <a:r>
              <a:rPr lang="en-US" sz="2800" dirty="0"/>
              <a:t>As the camera's exposure time is nearly instantaneous, this approach typically yields good data alignment.</a:t>
            </a:r>
          </a:p>
          <a:p>
            <a:r>
              <a:rPr lang="en-US" sz="2800" dirty="0"/>
              <a:t>It's worth noticing that the cameras operate at a frequency of 12Hz, while the LIDAR operates at 20Hz. The 12 camera exposures are distributed as evenly as possible across the 20 LIDAR scans, meaning that not every LIDAR scan has a corresponding camera frame.</a:t>
            </a:r>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10</a:t>
            </a:fld>
            <a:endParaRPr lang="en-US"/>
          </a:p>
        </p:txBody>
      </p:sp>
    </p:spTree>
    <p:extLst>
      <p:ext uri="{BB962C8B-B14F-4D97-AF65-F5344CB8AC3E}">
        <p14:creationId xmlns:p14="http://schemas.microsoft.com/office/powerpoint/2010/main" val="2510355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a:t>Networks: FasterRCNN &amp; SNN</a:t>
            </a:r>
          </a:p>
        </p:txBody>
      </p:sp>
    </p:spTree>
    <p:extLst>
      <p:ext uri="{BB962C8B-B14F-4D97-AF65-F5344CB8AC3E}">
        <p14:creationId xmlns:p14="http://schemas.microsoft.com/office/powerpoint/2010/main" val="3814366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chor="b">
            <a:normAutofit/>
          </a:bodyPr>
          <a:lstStyle/>
          <a:p>
            <a:r>
              <a:rPr lang="en-US"/>
              <a:t>Networks: FasterRCNN</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0" y="1933576"/>
            <a:ext cx="4928509" cy="3421356"/>
          </a:xfrm>
        </p:spPr>
        <p:txBody>
          <a:bodyPr>
            <a:normAutofit/>
          </a:bodyPr>
          <a:lstStyle/>
          <a:p>
            <a:r>
              <a:rPr lang="en-US" sz="2600" dirty="0"/>
              <a:t>FasterRCNN was deployed to extract bounding boxes from camera images.</a:t>
            </a:r>
          </a:p>
          <a:p>
            <a:r>
              <a:rPr lang="en-US" sz="2600" dirty="0"/>
              <a:t>Firstly, it suggests regions where objects might be, and then it classifies the objects within those regions, refining the corresponding bounding boxes.</a:t>
            </a:r>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12</a:t>
            </a:fld>
            <a:endParaRPr lang="en-US"/>
          </a:p>
        </p:txBody>
      </p:sp>
      <p:pic>
        <p:nvPicPr>
          <p:cNvPr id="1026" name="Picture 2" descr="Faster R-CNN Explained | Papers With Code">
            <a:extLst>
              <a:ext uri="{FF2B5EF4-FFF2-40B4-BE49-F238E27FC236}">
                <a16:creationId xmlns:a16="http://schemas.microsoft.com/office/drawing/2014/main" id="{9CCCB146-5E3E-E003-3E9F-DFD0F4A107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1022" y="1621389"/>
            <a:ext cx="3865653" cy="4045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31515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300">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67493" y="136526"/>
            <a:ext cx="9972456" cy="1570038"/>
          </a:xfrm>
        </p:spPr>
        <p:txBody>
          <a:bodyPr anchor="b">
            <a:normAutofit/>
          </a:bodyPr>
          <a:lstStyle/>
          <a:p>
            <a:r>
              <a:rPr lang="en-US" dirty="0"/>
              <a:t>Networks: Shape Signature Network</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3" y="2017467"/>
            <a:ext cx="9779182" cy="2539580"/>
          </a:xfrm>
        </p:spPr>
        <p:txBody>
          <a:bodyPr anchor="t">
            <a:normAutofit/>
          </a:bodyPr>
          <a:lstStyle/>
          <a:p>
            <a:r>
              <a:rPr lang="en-US" sz="2800" dirty="0"/>
              <a:t>Shape Signature Network was used to extract 3D bounding boxes from LIDAR point cloud.</a:t>
            </a:r>
          </a:p>
          <a:p>
            <a:r>
              <a:rPr lang="en-US" sz="2800" dirty="0"/>
              <a:t>It consists of 4 main components: point-to-structure, pyramid feature encoding</a:t>
            </a:r>
            <a:r>
              <a:rPr lang="en-US" dirty="0"/>
              <a:t>, shape-aware grouping heads and multi-task objectives.</a:t>
            </a:r>
            <a:endParaRPr lang="en-US" sz="2800" dirty="0"/>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13</a:t>
            </a:fld>
            <a:endParaRPr lang="en-US"/>
          </a:p>
        </p:txBody>
      </p:sp>
      <p:pic>
        <p:nvPicPr>
          <p:cNvPr id="2050" name="Picture 2" descr="Shape Signature Networks : A Review | by Bhaskar Bose | Medium">
            <a:extLst>
              <a:ext uri="{FF2B5EF4-FFF2-40B4-BE49-F238E27FC236}">
                <a16:creationId xmlns:a16="http://schemas.microsoft.com/office/drawing/2014/main" id="{30F292A5-6A62-FAD0-8D3B-2DD2435647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2" r="1855" b="5321"/>
          <a:stretch/>
        </p:blipFill>
        <p:spPr bwMode="auto">
          <a:xfrm>
            <a:off x="477253" y="4316410"/>
            <a:ext cx="7535780" cy="1799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8533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300">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a:t>Fusion</a:t>
            </a:r>
          </a:p>
        </p:txBody>
      </p:sp>
    </p:spTree>
    <p:extLst>
      <p:ext uri="{BB962C8B-B14F-4D97-AF65-F5344CB8AC3E}">
        <p14:creationId xmlns:p14="http://schemas.microsoft.com/office/powerpoint/2010/main" val="1076983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chor="b">
            <a:normAutofit/>
          </a:bodyPr>
          <a:lstStyle/>
          <a:p>
            <a:r>
              <a:rPr lang="en-US" dirty="0"/>
              <a:t>Fusion</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1" y="1706564"/>
            <a:ext cx="9201171" cy="2432818"/>
          </a:xfrm>
        </p:spPr>
        <p:txBody>
          <a:bodyPr>
            <a:normAutofit/>
          </a:bodyPr>
          <a:lstStyle/>
          <a:p>
            <a:r>
              <a:rPr lang="en-US" sz="2600" dirty="0"/>
              <a:t>Each network produces an output in the form of .</a:t>
            </a:r>
            <a:r>
              <a:rPr lang="en-US" sz="2600" dirty="0" err="1"/>
              <a:t>json</a:t>
            </a:r>
            <a:r>
              <a:rPr lang="en-US" sz="2600" dirty="0"/>
              <a:t> file, which includes bounding boxes for every frame, where each frame is identified by a token.</a:t>
            </a:r>
            <a:br>
              <a:rPr lang="en-US" sz="2600" dirty="0"/>
            </a:br>
            <a:r>
              <a:rPr lang="en-US" sz="2600" dirty="0"/>
              <a:t>Each box is then generated, translated to the ego vehicle coordinate system, moved to the camera coordinate system and ultimately rendered onto the image.</a:t>
            </a:r>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15</a:t>
            </a:fld>
            <a:endParaRPr lang="en-US"/>
          </a:p>
        </p:txBody>
      </p:sp>
      <p:pic>
        <p:nvPicPr>
          <p:cNvPr id="6" name="Graphic 5">
            <a:extLst>
              <a:ext uri="{FF2B5EF4-FFF2-40B4-BE49-F238E27FC236}">
                <a16:creationId xmlns:a16="http://schemas.microsoft.com/office/drawing/2014/main" id="{D1ACE018-0FD6-04D5-A81A-23A673E889A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41875" y="4511108"/>
            <a:ext cx="609600" cy="609600"/>
          </a:xfrm>
          <a:prstGeom prst="rect">
            <a:avLst/>
          </a:prstGeom>
        </p:spPr>
      </p:pic>
      <p:pic>
        <p:nvPicPr>
          <p:cNvPr id="14" name="Picture 13">
            <a:extLst>
              <a:ext uri="{FF2B5EF4-FFF2-40B4-BE49-F238E27FC236}">
                <a16:creationId xmlns:a16="http://schemas.microsoft.com/office/drawing/2014/main" id="{F3EA8F91-32E8-9A5A-098C-5D9F54E03F16}"/>
              </a:ext>
            </a:extLst>
          </p:cNvPr>
          <p:cNvPicPr>
            <a:picLocks noChangeAspect="1"/>
          </p:cNvPicPr>
          <p:nvPr/>
        </p:nvPicPr>
        <p:blipFill>
          <a:blip r:embed="rId5"/>
          <a:stretch>
            <a:fillRect/>
          </a:stretch>
        </p:blipFill>
        <p:spPr>
          <a:xfrm>
            <a:off x="1552222" y="4052437"/>
            <a:ext cx="8431707" cy="1526943"/>
          </a:xfrm>
          <a:prstGeom prst="rect">
            <a:avLst/>
          </a:prstGeom>
        </p:spPr>
      </p:pic>
    </p:spTree>
    <p:extLst>
      <p:ext uri="{BB962C8B-B14F-4D97-AF65-F5344CB8AC3E}">
        <p14:creationId xmlns:p14="http://schemas.microsoft.com/office/powerpoint/2010/main" val="3612702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a:t>Results</a:t>
            </a:r>
          </a:p>
        </p:txBody>
      </p:sp>
    </p:spTree>
    <p:extLst>
      <p:ext uri="{BB962C8B-B14F-4D97-AF65-F5344CB8AC3E}">
        <p14:creationId xmlns:p14="http://schemas.microsoft.com/office/powerpoint/2010/main" val="3560851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1167492" y="136526"/>
            <a:ext cx="9779183" cy="1570038"/>
          </a:xfrm>
        </p:spPr>
        <p:txBody>
          <a:bodyPr/>
          <a:lstStyle/>
          <a:p>
            <a:r>
              <a:rPr lang="en-US" dirty="0"/>
              <a:t>Qualitative Results</a:t>
            </a:r>
          </a:p>
        </p:txBody>
      </p:sp>
      <p:sp>
        <p:nvSpPr>
          <p:cNvPr id="3" name="Date Placeholder 2">
            <a:extLst>
              <a:ext uri="{FF2B5EF4-FFF2-40B4-BE49-F238E27FC236}">
                <a16:creationId xmlns:a16="http://schemas.microsoft.com/office/drawing/2014/main" id="{8ECFCDDE-6A56-4692-0105-62C4DBACEC3F}"/>
              </a:ext>
            </a:extLst>
          </p:cNvPr>
          <p:cNvSpPr>
            <a:spLocks noGrp="1"/>
          </p:cNvSpPr>
          <p:nvPr>
            <p:ph type="dt" sz="half" idx="2"/>
          </p:nvPr>
        </p:nvSpPr>
        <p:spPr>
          <a:xfrm>
            <a:off x="381000" y="6356350"/>
            <a:ext cx="1701018" cy="365125"/>
          </a:xfrm>
        </p:spPr>
        <p:txBody>
          <a:bodyPr/>
          <a:lstStyle/>
          <a:p>
            <a:r>
              <a:rPr lang="it-IT"/>
              <a:t>15/11/2023</a:t>
            </a:r>
            <a:endParaRPr lang="en-US"/>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3"/>
          </p:nvPr>
        </p:nvSpPr>
        <p:spPr>
          <a:xfrm>
            <a:off x="4038600" y="6356350"/>
            <a:ext cx="4114800" cy="365125"/>
          </a:xfrm>
        </p:spPr>
        <p:txBody>
          <a:bodyPr/>
          <a:lstStyle/>
          <a:p>
            <a:r>
              <a:rPr lang="en-US"/>
              <a:t>3D Object Detection on nuScenes</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17</a:t>
            </a:fld>
            <a:endParaRPr lang="en-US"/>
          </a:p>
        </p:txBody>
      </p:sp>
      <p:pic>
        <p:nvPicPr>
          <p:cNvPr id="4" name="Sample-Scene-13 - Realizzato con Clipchamp">
            <a:hlinkClick r:id="" action="ppaction://media"/>
            <a:extLst>
              <a:ext uri="{FF2B5EF4-FFF2-40B4-BE49-F238E27FC236}">
                <a16:creationId xmlns:a16="http://schemas.microsoft.com/office/drawing/2014/main" id="{48D77E99-CDD5-2414-EE08-2E917B44D13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5678" t="12558" r="4725" b="11849"/>
          <a:stretch/>
        </p:blipFill>
        <p:spPr>
          <a:xfrm>
            <a:off x="1650546" y="1926443"/>
            <a:ext cx="8871030" cy="421002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12917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1167492" y="136526"/>
            <a:ext cx="9779183" cy="1570038"/>
          </a:xfrm>
        </p:spPr>
        <p:txBody>
          <a:bodyPr/>
          <a:lstStyle/>
          <a:p>
            <a:r>
              <a:rPr lang="en-US" dirty="0"/>
              <a:t>Quantitative Results</a:t>
            </a:r>
          </a:p>
        </p:txBody>
      </p:sp>
      <p:sp>
        <p:nvSpPr>
          <p:cNvPr id="3" name="Date Placeholder 2">
            <a:extLst>
              <a:ext uri="{FF2B5EF4-FFF2-40B4-BE49-F238E27FC236}">
                <a16:creationId xmlns:a16="http://schemas.microsoft.com/office/drawing/2014/main" id="{8ECFCDDE-6A56-4692-0105-62C4DBACEC3F}"/>
              </a:ext>
            </a:extLst>
          </p:cNvPr>
          <p:cNvSpPr>
            <a:spLocks noGrp="1"/>
          </p:cNvSpPr>
          <p:nvPr>
            <p:ph type="dt" sz="half" idx="2"/>
          </p:nvPr>
        </p:nvSpPr>
        <p:spPr>
          <a:xfrm>
            <a:off x="381000" y="6356350"/>
            <a:ext cx="1701018" cy="365125"/>
          </a:xfrm>
        </p:spPr>
        <p:txBody>
          <a:bodyPr/>
          <a:lstStyle/>
          <a:p>
            <a:r>
              <a:rPr lang="it-IT"/>
              <a:t>15/11/2023</a:t>
            </a:r>
            <a:endParaRPr lang="en-US"/>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3"/>
          </p:nvPr>
        </p:nvSpPr>
        <p:spPr>
          <a:xfrm>
            <a:off x="4038600" y="6356350"/>
            <a:ext cx="4114800" cy="365125"/>
          </a:xfrm>
        </p:spPr>
        <p:txBody>
          <a:bodyPr/>
          <a:lstStyle/>
          <a:p>
            <a:r>
              <a:rPr lang="en-US"/>
              <a:t>3D Object Detection on nuScenes</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18</a:t>
            </a:fld>
            <a:endParaRPr lang="en-US"/>
          </a:p>
        </p:txBody>
      </p:sp>
      <p:sp>
        <p:nvSpPr>
          <p:cNvPr id="13" name="Content Placeholder 10">
            <a:extLst>
              <a:ext uri="{FF2B5EF4-FFF2-40B4-BE49-F238E27FC236}">
                <a16:creationId xmlns:a16="http://schemas.microsoft.com/office/drawing/2014/main" id="{D4324555-6A5C-7EDC-C965-BD5AC6BC845E}"/>
              </a:ext>
            </a:extLst>
          </p:cNvPr>
          <p:cNvSpPr>
            <a:spLocks noGrp="1"/>
          </p:cNvSpPr>
          <p:nvPr>
            <p:ph idx="1"/>
          </p:nvPr>
        </p:nvSpPr>
        <p:spPr>
          <a:xfrm>
            <a:off x="1167490" y="1933576"/>
            <a:ext cx="9779183" cy="4198867"/>
          </a:xfrm>
        </p:spPr>
        <p:txBody>
          <a:bodyPr>
            <a:normAutofit/>
          </a:bodyPr>
          <a:lstStyle/>
          <a:p>
            <a:r>
              <a:rPr lang="en-US" sz="2600" dirty="0"/>
              <a:t>After the inference on the two networks, a 48% </a:t>
            </a:r>
            <a:r>
              <a:rPr lang="en-US" sz="2600" dirty="0" err="1"/>
              <a:t>mAP</a:t>
            </a:r>
            <a:r>
              <a:rPr lang="en-US" sz="2600" dirty="0"/>
              <a:t> was achieved on the images, while a 52% </a:t>
            </a:r>
            <a:r>
              <a:rPr lang="en-US" sz="2600" dirty="0" err="1"/>
              <a:t>mAP</a:t>
            </a:r>
            <a:r>
              <a:rPr lang="en-US" sz="2600" dirty="0"/>
              <a:t> was obtained on the LIDAR point cloud.</a:t>
            </a:r>
          </a:p>
        </p:txBody>
      </p:sp>
      <p:pic>
        <p:nvPicPr>
          <p:cNvPr id="8" name="Picture 7">
            <a:extLst>
              <a:ext uri="{FF2B5EF4-FFF2-40B4-BE49-F238E27FC236}">
                <a16:creationId xmlns:a16="http://schemas.microsoft.com/office/drawing/2014/main" id="{D7F8E34E-6F51-A3D8-DD29-8C6A0F5F961F}"/>
              </a:ext>
            </a:extLst>
          </p:cNvPr>
          <p:cNvPicPr>
            <a:picLocks noChangeAspect="1"/>
          </p:cNvPicPr>
          <p:nvPr/>
        </p:nvPicPr>
        <p:blipFill>
          <a:blip r:embed="rId3"/>
          <a:stretch>
            <a:fillRect/>
          </a:stretch>
        </p:blipFill>
        <p:spPr>
          <a:xfrm>
            <a:off x="2939888" y="3429000"/>
            <a:ext cx="6312224" cy="227976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45294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dirty="0"/>
              <a:t>Conclusion</a:t>
            </a:r>
          </a:p>
        </p:txBody>
      </p:sp>
      <p:sp>
        <p:nvSpPr>
          <p:cNvPr id="13" name="Content Placeholder 10">
            <a:extLst>
              <a:ext uri="{FF2B5EF4-FFF2-40B4-BE49-F238E27FC236}">
                <a16:creationId xmlns:a16="http://schemas.microsoft.com/office/drawing/2014/main" id="{D4324555-6A5C-7EDC-C965-BD5AC6BC845E}"/>
              </a:ext>
            </a:extLst>
          </p:cNvPr>
          <p:cNvSpPr>
            <a:spLocks noGrp="1"/>
          </p:cNvSpPr>
          <p:nvPr>
            <p:ph idx="1"/>
          </p:nvPr>
        </p:nvSpPr>
        <p:spPr/>
        <p:txBody>
          <a:bodyPr>
            <a:normAutofit fontScale="92500"/>
          </a:bodyPr>
          <a:lstStyle/>
          <a:p>
            <a:r>
              <a:rPr lang="en-US" sz="2600" dirty="0"/>
              <a:t>The results indicate that the model excels in recognizing nearby objects when utilizing LiDAR, whereas with the camera, it demonstrates the capability to retrieve information even from distant, small objects.</a:t>
            </a:r>
          </a:p>
          <a:p>
            <a:r>
              <a:rPr lang="en-US" sz="2600" dirty="0"/>
              <a:t>It is crucial to note that we did not train the LiDAR model, and due to computational resource constraints, we selected the lightest model available from the </a:t>
            </a:r>
            <a:r>
              <a:rPr lang="en-US" sz="2600" dirty="0" err="1"/>
              <a:t>mmdetection</a:t>
            </a:r>
            <a:r>
              <a:rPr lang="en-US" sz="2600" dirty="0"/>
              <a:t> model portfolio. Consequently, with a more sophisticated model, such as </a:t>
            </a:r>
            <a:r>
              <a:rPr lang="en-US" sz="2600" dirty="0" err="1"/>
              <a:t>PointPillars</a:t>
            </a:r>
            <a:r>
              <a:rPr lang="en-US" sz="2600" dirty="0"/>
              <a:t>, we anticipate achieving superior and more accurate 3D predictions.</a:t>
            </a:r>
          </a:p>
        </p:txBody>
      </p:sp>
      <p:sp>
        <p:nvSpPr>
          <p:cNvPr id="3" name="Date Placeholder 2">
            <a:extLst>
              <a:ext uri="{FF2B5EF4-FFF2-40B4-BE49-F238E27FC236}">
                <a16:creationId xmlns:a16="http://schemas.microsoft.com/office/drawing/2014/main" id="{8ECFCDDE-6A56-4692-0105-62C4DBACEC3F}"/>
              </a:ext>
            </a:extLst>
          </p:cNvPr>
          <p:cNvSpPr>
            <a:spLocks noGrp="1"/>
          </p:cNvSpPr>
          <p:nvPr>
            <p:ph type="dt" sz="half" idx="2"/>
          </p:nvPr>
        </p:nvSpPr>
        <p:spPr/>
        <p:txBody>
          <a:bodyPr/>
          <a:lstStyle/>
          <a:p>
            <a:r>
              <a:rPr lang="it-IT"/>
              <a:t>15/11/2023</a:t>
            </a:r>
            <a:endParaRPr lang="en-US"/>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3"/>
          </p:nvPr>
        </p:nvSpPr>
        <p:spPr/>
        <p:txBody>
          <a:bodyPr/>
          <a:lstStyle/>
          <a:p>
            <a:r>
              <a:rPr lang="en-US"/>
              <a:t>3D Object Detection on nuScenes</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p:txBody>
          <a:bodyPr/>
          <a:lstStyle/>
          <a:p>
            <a:fld id="{294A09A9-5501-47C1-A89A-A340965A2BE2}" type="slidenum">
              <a:rPr lang="en-US" smtClean="0"/>
              <a:pPr/>
              <a:t>19</a:t>
            </a:fld>
            <a:endParaRPr lang="en-US"/>
          </a:p>
        </p:txBody>
      </p:sp>
    </p:spTree>
    <p:extLst>
      <p:ext uri="{BB962C8B-B14F-4D97-AF65-F5344CB8AC3E}">
        <p14:creationId xmlns:p14="http://schemas.microsoft.com/office/powerpoint/2010/main" val="34800027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300">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136526"/>
            <a:ext cx="9779183" cy="1570038"/>
          </a:xfrm>
        </p:spPr>
        <p:txBody>
          <a:bodyPr/>
          <a:lstStyle/>
          <a:p>
            <a:r>
              <a:rPr lang="en-US"/>
              <a:t>Content</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017467"/>
            <a:ext cx="9779182" cy="3578263"/>
          </a:xfrm>
        </p:spPr>
        <p:txBody>
          <a:bodyPr vert="horz" lIns="91440" tIns="45720" rIns="91440" bIns="45720" rtlCol="0" anchor="t">
            <a:normAutofit/>
          </a:bodyPr>
          <a:lstStyle/>
          <a:p>
            <a:r>
              <a:rPr lang="en-US" dirty="0"/>
              <a:t>Introduction</a:t>
            </a:r>
          </a:p>
          <a:p>
            <a:r>
              <a:rPr lang="en-US" dirty="0"/>
              <a:t>Dataset</a:t>
            </a:r>
          </a:p>
          <a:p>
            <a:r>
              <a:rPr lang="en-US" dirty="0"/>
              <a:t>Sensors: Calibration &amp; Synchronization</a:t>
            </a:r>
          </a:p>
          <a:p>
            <a:r>
              <a:rPr lang="en-US" dirty="0"/>
              <a:t>Networks: FasterRCNN &amp; SNN</a:t>
            </a:r>
          </a:p>
          <a:p>
            <a:r>
              <a:rPr lang="en-US" dirty="0"/>
              <a:t>Fusion</a:t>
            </a:r>
          </a:p>
          <a:p>
            <a:r>
              <a:rPr lang="en-US" dirty="0"/>
              <a:t>Results</a:t>
            </a:r>
          </a:p>
          <a:p>
            <a:r>
              <a:rPr lang="en-US" dirty="0"/>
              <a:t>Conclusion</a:t>
            </a:r>
          </a:p>
          <a:p>
            <a:endParaRPr lang="en-US" dirty="0"/>
          </a:p>
        </p:txBody>
      </p:sp>
      <p:sp>
        <p:nvSpPr>
          <p:cNvPr id="4" name="Date Placeholder 3">
            <a:extLst>
              <a:ext uri="{FF2B5EF4-FFF2-40B4-BE49-F238E27FC236}">
                <a16:creationId xmlns:a16="http://schemas.microsoft.com/office/drawing/2014/main" id="{2C94118D-F5CF-9264-E1A0-8E3B7AEC882D}"/>
              </a:ext>
            </a:extLst>
          </p:cNvPr>
          <p:cNvSpPr>
            <a:spLocks noGrp="1"/>
          </p:cNvSpPr>
          <p:nvPr>
            <p:ph type="dt" sz="half" idx="2"/>
          </p:nvPr>
        </p:nvSpPr>
        <p:spPr>
          <a:xfrm>
            <a:off x="381000" y="6356350"/>
            <a:ext cx="2743200" cy="365125"/>
          </a:xfrm>
        </p:spPr>
        <p:txBody>
          <a:bodyPr/>
          <a:lstStyle/>
          <a:p>
            <a:r>
              <a:rPr lang="it-IT"/>
              <a:t>15/11/2023</a:t>
            </a:r>
            <a:endParaRPr lang="en-US"/>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a:t>3D Object Detection on nuScenes</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a:t>
            </a:fld>
            <a:endParaRPr lang="en-US"/>
          </a:p>
        </p:txBody>
      </p:sp>
    </p:spTree>
    <p:extLst>
      <p:ext uri="{BB962C8B-B14F-4D97-AF65-F5344CB8AC3E}">
        <p14:creationId xmlns:p14="http://schemas.microsoft.com/office/powerpoint/2010/main" val="1325608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a:t>Difficulties and Take-Home Message</a:t>
            </a:r>
          </a:p>
        </p:txBody>
      </p:sp>
    </p:spTree>
    <p:extLst>
      <p:ext uri="{BB962C8B-B14F-4D97-AF65-F5344CB8AC3E}">
        <p14:creationId xmlns:p14="http://schemas.microsoft.com/office/powerpoint/2010/main" val="1814509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92D9386-5178-FECF-85EB-CEBFB38AA251}"/>
              </a:ext>
            </a:extLst>
          </p:cNvPr>
          <p:cNvSpPr>
            <a:spLocks noGrp="1"/>
          </p:cNvSpPr>
          <p:nvPr>
            <p:ph type="body" sz="quarter" idx="13"/>
          </p:nvPr>
        </p:nvSpPr>
        <p:spPr>
          <a:xfrm>
            <a:off x="1166813" y="1109580"/>
            <a:ext cx="4664075" cy="469051"/>
          </a:xfrm>
        </p:spPr>
        <p:txBody>
          <a:bodyPr/>
          <a:lstStyle/>
          <a:p>
            <a:r>
              <a:rPr lang="en-US" sz="3600" b="1" dirty="0"/>
              <a:t>Difficulties</a:t>
            </a:r>
            <a:endParaRPr lang="en-US" b="1" dirty="0"/>
          </a:p>
        </p:txBody>
      </p:sp>
      <p:sp>
        <p:nvSpPr>
          <p:cNvPr id="5" name="Content Placeholder 4">
            <a:extLst>
              <a:ext uri="{FF2B5EF4-FFF2-40B4-BE49-F238E27FC236}">
                <a16:creationId xmlns:a16="http://schemas.microsoft.com/office/drawing/2014/main" id="{54881E44-0824-88C5-4799-B5011072DC35}"/>
              </a:ext>
            </a:extLst>
          </p:cNvPr>
          <p:cNvSpPr>
            <a:spLocks noGrp="1"/>
          </p:cNvSpPr>
          <p:nvPr>
            <p:ph idx="1"/>
          </p:nvPr>
        </p:nvSpPr>
        <p:spPr>
          <a:xfrm>
            <a:off x="1167493" y="2106591"/>
            <a:ext cx="4663440" cy="3250225"/>
          </a:xfrm>
        </p:spPr>
        <p:txBody>
          <a:bodyPr>
            <a:normAutofit/>
          </a:bodyPr>
          <a:lstStyle/>
          <a:p>
            <a:pPr marL="342900" indent="-342900">
              <a:buFont typeface="Arial" panose="020B0604020202020204" pitchFamily="34" charset="0"/>
              <a:buChar char="•"/>
            </a:pPr>
            <a:r>
              <a:rPr lang="en-US" sz="2400" dirty="0"/>
              <a:t>Dealing with LIDAR point clouds and networks that deals with that</a:t>
            </a:r>
          </a:p>
          <a:p>
            <a:pPr marL="342900" indent="-342900">
              <a:buFont typeface="Arial" panose="020B0604020202020204" pitchFamily="34" charset="0"/>
              <a:buChar char="•"/>
            </a:pPr>
            <a:r>
              <a:rPr lang="en-US" sz="2400" dirty="0"/>
              <a:t>Dealing with mmdetection3d suite</a:t>
            </a:r>
          </a:p>
          <a:p>
            <a:pPr marL="342900" indent="-342900">
              <a:buFont typeface="Arial" panose="020B0604020202020204" pitchFamily="34" charset="0"/>
              <a:buChar char="•"/>
            </a:pPr>
            <a:r>
              <a:rPr lang="en-US" sz="2400" dirty="0"/>
              <a:t>Limited computational resources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p:txBody>
      </p:sp>
      <p:sp>
        <p:nvSpPr>
          <p:cNvPr id="6" name="Content Placeholder 5">
            <a:extLst>
              <a:ext uri="{FF2B5EF4-FFF2-40B4-BE49-F238E27FC236}">
                <a16:creationId xmlns:a16="http://schemas.microsoft.com/office/drawing/2014/main" id="{E1ACB57C-3834-EDFE-CDD1-745F6258F7FC}"/>
              </a:ext>
            </a:extLst>
          </p:cNvPr>
          <p:cNvSpPr>
            <a:spLocks noGrp="1"/>
          </p:cNvSpPr>
          <p:nvPr>
            <p:ph idx="10"/>
          </p:nvPr>
        </p:nvSpPr>
        <p:spPr>
          <a:xfrm>
            <a:off x="6283235" y="2106591"/>
            <a:ext cx="4663440" cy="3250225"/>
          </a:xfrm>
        </p:spPr>
        <p:txBody>
          <a:bodyPr/>
          <a:lstStyle/>
          <a:p>
            <a:pPr marL="342900" indent="-342900">
              <a:buFont typeface="Arial" panose="020B0604020202020204" pitchFamily="34" charset="0"/>
              <a:buChar char="•"/>
            </a:pPr>
            <a:r>
              <a:rPr lang="en-US" sz="2400" dirty="0"/>
              <a:t>Learned how to handle projection between different reference frames</a:t>
            </a:r>
          </a:p>
          <a:p>
            <a:pPr marL="342900" indent="-342900">
              <a:buFont typeface="Arial" panose="020B0604020202020204" pitchFamily="34" charset="0"/>
              <a:buChar char="•"/>
            </a:pPr>
            <a:r>
              <a:rPr lang="en-US" sz="2400" dirty="0"/>
              <a:t>Meeting deadline is possible without sleeping</a:t>
            </a:r>
          </a:p>
          <a:p>
            <a:pPr marL="342900" indent="-342900">
              <a:buFont typeface="Arial" panose="020B0604020202020204" pitchFamily="34" charset="0"/>
              <a:buChar char="•"/>
            </a:pPr>
            <a:endParaRPr lang="en-US" sz="2400" dirty="0"/>
          </a:p>
        </p:txBody>
      </p:sp>
      <p:sp>
        <p:nvSpPr>
          <p:cNvPr id="8" name="Text Placeholder 7">
            <a:extLst>
              <a:ext uri="{FF2B5EF4-FFF2-40B4-BE49-F238E27FC236}">
                <a16:creationId xmlns:a16="http://schemas.microsoft.com/office/drawing/2014/main" id="{419AFF14-68E5-5EFA-C0AB-37B337B224C1}"/>
              </a:ext>
            </a:extLst>
          </p:cNvPr>
          <p:cNvSpPr>
            <a:spLocks noGrp="1"/>
          </p:cNvSpPr>
          <p:nvPr>
            <p:ph type="body" sz="quarter" idx="14"/>
          </p:nvPr>
        </p:nvSpPr>
        <p:spPr>
          <a:xfrm>
            <a:off x="6283235" y="1109580"/>
            <a:ext cx="4664075" cy="469051"/>
          </a:xfrm>
        </p:spPr>
        <p:txBody>
          <a:bodyPr/>
          <a:lstStyle/>
          <a:p>
            <a:r>
              <a:rPr lang="en-US" sz="3600" b="1" dirty="0"/>
              <a:t>Take-Home Message</a:t>
            </a:r>
          </a:p>
        </p:txBody>
      </p:sp>
      <p:sp>
        <p:nvSpPr>
          <p:cNvPr id="2" name="Date Placeholder 1">
            <a:extLst>
              <a:ext uri="{FF2B5EF4-FFF2-40B4-BE49-F238E27FC236}">
                <a16:creationId xmlns:a16="http://schemas.microsoft.com/office/drawing/2014/main" id="{78BC4311-1584-93E6-5B9D-D28EEFF5EF2E}"/>
              </a:ext>
            </a:extLst>
          </p:cNvPr>
          <p:cNvSpPr>
            <a:spLocks noGrp="1"/>
          </p:cNvSpPr>
          <p:nvPr>
            <p:ph type="dt" sz="half" idx="2"/>
          </p:nvPr>
        </p:nvSpPr>
        <p:spPr/>
        <p:txBody>
          <a:bodyPr/>
          <a:lstStyle/>
          <a:p>
            <a:r>
              <a:rPr lang="it-IT"/>
              <a:t>15/11/2023</a:t>
            </a:r>
            <a:endParaRPr lang="en-US"/>
          </a:p>
        </p:txBody>
      </p:sp>
      <p:sp>
        <p:nvSpPr>
          <p:cNvPr id="3" name="Footer Placeholder 2">
            <a:extLst>
              <a:ext uri="{FF2B5EF4-FFF2-40B4-BE49-F238E27FC236}">
                <a16:creationId xmlns:a16="http://schemas.microsoft.com/office/drawing/2014/main" id="{6639B4F2-802A-66C6-91E1-64A821C65857}"/>
              </a:ext>
            </a:extLst>
          </p:cNvPr>
          <p:cNvSpPr>
            <a:spLocks noGrp="1"/>
          </p:cNvSpPr>
          <p:nvPr>
            <p:ph type="ftr" sz="quarter" idx="3"/>
          </p:nvPr>
        </p:nvSpPr>
        <p:spPr/>
        <p:txBody>
          <a:bodyPr/>
          <a:lstStyle/>
          <a:p>
            <a:r>
              <a:rPr lang="en-US"/>
              <a:t>3D Object Detection on nuScenes</a:t>
            </a:r>
          </a:p>
        </p:txBody>
      </p:sp>
      <p:sp>
        <p:nvSpPr>
          <p:cNvPr id="4" name="Slide Number Placeholder 3">
            <a:extLst>
              <a:ext uri="{FF2B5EF4-FFF2-40B4-BE49-F238E27FC236}">
                <a16:creationId xmlns:a16="http://schemas.microsoft.com/office/drawing/2014/main" id="{89D44AC3-806C-757E-A591-E18C739BD35B}"/>
              </a:ext>
            </a:extLst>
          </p:cNvPr>
          <p:cNvSpPr>
            <a:spLocks noGrp="1"/>
          </p:cNvSpPr>
          <p:nvPr>
            <p:ph type="sldNum" sz="quarter" idx="4"/>
          </p:nvPr>
        </p:nvSpPr>
        <p:spPr/>
        <p:txBody>
          <a:bodyPr/>
          <a:lstStyle/>
          <a:p>
            <a:fld id="{294A09A9-5501-47C1-A89A-A340965A2BE2}" type="slidenum">
              <a:rPr lang="en-US" smtClean="0"/>
              <a:pPr/>
              <a:t>21</a:t>
            </a:fld>
            <a:endParaRPr lang="en-US"/>
          </a:p>
        </p:txBody>
      </p:sp>
    </p:spTree>
    <p:extLst>
      <p:ext uri="{BB962C8B-B14F-4D97-AF65-F5344CB8AC3E}">
        <p14:creationId xmlns:p14="http://schemas.microsoft.com/office/powerpoint/2010/main" val="997157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98767C0-8CA7-2649-94CA-45B3F1C06216}"/>
              </a:ext>
            </a:extLst>
          </p:cNvPr>
          <p:cNvSpPr>
            <a:spLocks noGrp="1"/>
          </p:cNvSpPr>
          <p:nvPr>
            <p:ph type="title"/>
          </p:nvPr>
        </p:nvSpPr>
        <p:spPr/>
        <p:txBody>
          <a:bodyPr/>
          <a:lstStyle/>
          <a:p>
            <a:r>
              <a:rPr lang="en-US" sz="16600" dirty="0"/>
              <a:t>Q&amp;A</a:t>
            </a:r>
          </a:p>
        </p:txBody>
      </p:sp>
      <p:sp>
        <p:nvSpPr>
          <p:cNvPr id="11" name="Text Placeholder 10">
            <a:extLst>
              <a:ext uri="{FF2B5EF4-FFF2-40B4-BE49-F238E27FC236}">
                <a16:creationId xmlns:a16="http://schemas.microsoft.com/office/drawing/2014/main" id="{E5BFAD1B-C3FE-602B-1208-1E3E76FA064D}"/>
              </a:ext>
            </a:extLst>
          </p:cNvPr>
          <p:cNvSpPr>
            <a:spLocks noGrp="1"/>
          </p:cNvSpPr>
          <p:nvPr>
            <p:ph type="body" sz="quarter" idx="13"/>
          </p:nvPr>
        </p:nvSpPr>
        <p:spPr/>
        <p:txBody>
          <a:bodyPr/>
          <a:lstStyle/>
          <a:p>
            <a:endParaRPr lang="en-US"/>
          </a:p>
        </p:txBody>
      </p:sp>
      <p:sp>
        <p:nvSpPr>
          <p:cNvPr id="13" name="Text Placeholder 12">
            <a:extLst>
              <a:ext uri="{FF2B5EF4-FFF2-40B4-BE49-F238E27FC236}">
                <a16:creationId xmlns:a16="http://schemas.microsoft.com/office/drawing/2014/main" id="{8C648DCA-F176-7479-122E-D05F12116638}"/>
              </a:ext>
            </a:extLst>
          </p:cNvPr>
          <p:cNvSpPr>
            <a:spLocks noGrp="1"/>
          </p:cNvSpPr>
          <p:nvPr>
            <p:ph type="body" sz="quarter" idx="15"/>
          </p:nvPr>
        </p:nvSpPr>
        <p:spPr/>
        <p:txBody>
          <a:bodyPr/>
          <a:lstStyle/>
          <a:p>
            <a:endParaRPr lang="en-US" dirty="0"/>
          </a:p>
        </p:txBody>
      </p:sp>
      <p:sp>
        <p:nvSpPr>
          <p:cNvPr id="7" name="Date Placeholder 6">
            <a:extLst>
              <a:ext uri="{FF2B5EF4-FFF2-40B4-BE49-F238E27FC236}">
                <a16:creationId xmlns:a16="http://schemas.microsoft.com/office/drawing/2014/main" id="{C5E9A4F5-027B-4C8E-1798-FDA018DB2835}"/>
              </a:ext>
            </a:extLst>
          </p:cNvPr>
          <p:cNvSpPr>
            <a:spLocks noGrp="1"/>
          </p:cNvSpPr>
          <p:nvPr>
            <p:ph type="dt" sz="half" idx="10"/>
          </p:nvPr>
        </p:nvSpPr>
        <p:spPr/>
        <p:txBody>
          <a:bodyPr/>
          <a:lstStyle/>
          <a:p>
            <a:r>
              <a:rPr lang="it-IT"/>
              <a:t>15/11/2023</a:t>
            </a:r>
            <a:endParaRPr lang="en-US"/>
          </a:p>
        </p:txBody>
      </p:sp>
      <p:sp>
        <p:nvSpPr>
          <p:cNvPr id="8" name="Footer Placeholder 7">
            <a:extLst>
              <a:ext uri="{FF2B5EF4-FFF2-40B4-BE49-F238E27FC236}">
                <a16:creationId xmlns:a16="http://schemas.microsoft.com/office/drawing/2014/main" id="{CBF83561-D664-9038-0D57-684B7345727F}"/>
              </a:ext>
            </a:extLst>
          </p:cNvPr>
          <p:cNvSpPr>
            <a:spLocks noGrp="1"/>
          </p:cNvSpPr>
          <p:nvPr>
            <p:ph type="ftr" sz="quarter" idx="11"/>
          </p:nvPr>
        </p:nvSpPr>
        <p:spPr/>
        <p:txBody>
          <a:bodyPr/>
          <a:lstStyle/>
          <a:p>
            <a:r>
              <a:rPr lang="en-US"/>
              <a:t>3D Object Detection on nuScenes</a:t>
            </a:r>
          </a:p>
        </p:txBody>
      </p:sp>
      <p:sp>
        <p:nvSpPr>
          <p:cNvPr id="9" name="Slide Number Placeholder 8">
            <a:extLst>
              <a:ext uri="{FF2B5EF4-FFF2-40B4-BE49-F238E27FC236}">
                <a16:creationId xmlns:a16="http://schemas.microsoft.com/office/drawing/2014/main" id="{B759AB39-B575-C4F2-A64A-C69748870C0D}"/>
              </a:ext>
            </a:extLst>
          </p:cNvPr>
          <p:cNvSpPr>
            <a:spLocks noGrp="1"/>
          </p:cNvSpPr>
          <p:nvPr>
            <p:ph type="sldNum" sz="quarter" idx="12"/>
          </p:nvPr>
        </p:nvSpPr>
        <p:spPr/>
        <p:txBody>
          <a:bodyPr/>
          <a:lstStyle/>
          <a:p>
            <a:fld id="{294A09A9-5501-47C1-A89A-A340965A2BE2}" type="slidenum">
              <a:rPr lang="en-US" smtClean="0"/>
              <a:pPr/>
              <a:t>22</a:t>
            </a:fld>
            <a:endParaRPr lang="en-US" dirty="0"/>
          </a:p>
        </p:txBody>
      </p:sp>
    </p:spTree>
    <p:extLst>
      <p:ext uri="{BB962C8B-B14F-4D97-AF65-F5344CB8AC3E}">
        <p14:creationId xmlns:p14="http://schemas.microsoft.com/office/powerpoint/2010/main" val="2055728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252549"/>
            <a:ext cx="6220278" cy="3257414"/>
          </a:xfrm>
        </p:spPr>
        <p:txBody>
          <a:bodyPr/>
          <a:lstStyle/>
          <a:p>
            <a:r>
              <a:rPr lang="en-US" dirty="0"/>
              <a:t>Thank you!</a:t>
            </a:r>
          </a:p>
        </p:txBody>
      </p:sp>
      <p:pic>
        <p:nvPicPr>
          <p:cNvPr id="3074" name="Picture 2" descr="Fusione (Dragon Ball) - Wikipedia">
            <a:extLst>
              <a:ext uri="{FF2B5EF4-FFF2-40B4-BE49-F238E27FC236}">
                <a16:creationId xmlns:a16="http://schemas.microsoft.com/office/drawing/2014/main" id="{3AD61E4E-7230-19D3-66B4-5FAF6DFD7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6171" y="4264956"/>
            <a:ext cx="2502924" cy="18771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455FEFA-1B8C-3F3F-D238-7BCE087AAF22}"/>
              </a:ext>
            </a:extLst>
          </p:cNvPr>
          <p:cNvSpPr txBox="1"/>
          <p:nvPr/>
        </p:nvSpPr>
        <p:spPr>
          <a:xfrm>
            <a:off x="3224745" y="5423854"/>
            <a:ext cx="1256600" cy="338554"/>
          </a:xfrm>
          <a:prstGeom prst="rect">
            <a:avLst/>
          </a:prstGeom>
          <a:noFill/>
        </p:spPr>
        <p:txBody>
          <a:bodyPr wrap="square" rtlCol="0">
            <a:spAutoFit/>
          </a:bodyPr>
          <a:lstStyle/>
          <a:p>
            <a:r>
              <a:rPr lang="it-IT" sz="1600" b="1" dirty="0">
                <a:solidFill>
                  <a:schemeClr val="bg1"/>
                </a:solidFill>
              </a:rPr>
              <a:t>CAMERA</a:t>
            </a:r>
          </a:p>
        </p:txBody>
      </p:sp>
      <p:sp>
        <p:nvSpPr>
          <p:cNvPr id="4" name="TextBox 3">
            <a:extLst>
              <a:ext uri="{FF2B5EF4-FFF2-40B4-BE49-F238E27FC236}">
                <a16:creationId xmlns:a16="http://schemas.microsoft.com/office/drawing/2014/main" id="{F6A82739-95D9-53F9-E12B-08525AFF7E30}"/>
              </a:ext>
            </a:extLst>
          </p:cNvPr>
          <p:cNvSpPr txBox="1"/>
          <p:nvPr/>
        </p:nvSpPr>
        <p:spPr>
          <a:xfrm>
            <a:off x="4463863" y="5423854"/>
            <a:ext cx="1073836" cy="338554"/>
          </a:xfrm>
          <a:prstGeom prst="rect">
            <a:avLst/>
          </a:prstGeom>
          <a:noFill/>
        </p:spPr>
        <p:txBody>
          <a:bodyPr wrap="square" rtlCol="0">
            <a:spAutoFit/>
          </a:bodyPr>
          <a:lstStyle/>
          <a:p>
            <a:r>
              <a:rPr lang="it-IT" sz="1600" b="1" dirty="0">
                <a:solidFill>
                  <a:schemeClr val="bg1"/>
                </a:solidFill>
              </a:rPr>
              <a:t>LIDAR</a:t>
            </a:r>
          </a:p>
        </p:txBody>
      </p:sp>
    </p:spTree>
    <p:extLst>
      <p:ext uri="{BB962C8B-B14F-4D97-AF65-F5344CB8AC3E}">
        <p14:creationId xmlns:p14="http://schemas.microsoft.com/office/powerpoint/2010/main" val="926184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136526"/>
            <a:ext cx="9779183" cy="1570038"/>
          </a:xfrm>
        </p:spPr>
        <p:txBody>
          <a:bodyPr/>
          <a:lstStyle/>
          <a:p>
            <a:r>
              <a:rPr lang="en-US"/>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fontScale="92500" lnSpcReduction="20000"/>
          </a:bodyPr>
          <a:lstStyle/>
          <a:p>
            <a:r>
              <a:rPr lang="en-US" sz="2200" dirty="0"/>
              <a:t>The objective of this project is to create a 3D object detection system designed for autonomous vehicles navigating urban environments.</a:t>
            </a:r>
            <a:br>
              <a:rPr lang="en-US" sz="2200" dirty="0"/>
            </a:br>
            <a:r>
              <a:rPr lang="en-US" sz="2200" dirty="0"/>
              <a:t>To achieve this goal, two sensors were employed: a Camera and a LIDAR. Utilizing FasterRCNN for the Camera enabled the generation of 2D bounding boxes on the images. Simultaneously, applying SSN for the LIDAR, made it possible to obtain 3D bounding boxes on the 3D point cloud.</a:t>
            </a:r>
            <a:br>
              <a:rPr lang="en-US" sz="2200" dirty="0"/>
            </a:br>
            <a:r>
              <a:rPr lang="en-US" sz="2200" dirty="0"/>
              <a:t>After the two different types of bounding boxes were extracted, they were fused in the same image. The code was implemented on </a:t>
            </a:r>
            <a:r>
              <a:rPr lang="en-US" sz="2200" dirty="0" err="1"/>
              <a:t>Pytorch</a:t>
            </a:r>
            <a:r>
              <a:rPr lang="en-US" sz="2200" dirty="0"/>
              <a:t>.</a:t>
            </a:r>
          </a:p>
        </p:txBody>
      </p:sp>
      <p:sp>
        <p:nvSpPr>
          <p:cNvPr id="4" name="Date Placeholder 3">
            <a:extLst>
              <a:ext uri="{FF2B5EF4-FFF2-40B4-BE49-F238E27FC236}">
                <a16:creationId xmlns:a16="http://schemas.microsoft.com/office/drawing/2014/main" id="{F3E5C536-0FAD-D8F4-70CE-5C310D2F976A}"/>
              </a:ext>
            </a:extLst>
          </p:cNvPr>
          <p:cNvSpPr>
            <a:spLocks noGrp="1"/>
          </p:cNvSpPr>
          <p:nvPr>
            <p:ph type="dt" sz="half" idx="10"/>
          </p:nvPr>
        </p:nvSpPr>
        <p:spPr>
          <a:xfrm>
            <a:off x="381000" y="6356350"/>
            <a:ext cx="2743200" cy="365125"/>
          </a:xfrm>
        </p:spPr>
        <p:txBody>
          <a:bodyPr/>
          <a:lstStyle/>
          <a:p>
            <a:r>
              <a:rPr lang="it-IT"/>
              <a:t>15/11/2023</a:t>
            </a:r>
            <a:endParaRPr lang="en-US"/>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a:t>3D Object Detection on nuScenes</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3</a:t>
            </a:fld>
            <a:endParaRPr lang="en-US"/>
          </a:p>
        </p:txBody>
      </p:sp>
    </p:spTree>
    <p:extLst>
      <p:ext uri="{BB962C8B-B14F-4D97-AF65-F5344CB8AC3E}">
        <p14:creationId xmlns:p14="http://schemas.microsoft.com/office/powerpoint/2010/main" val="1639799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err="1"/>
              <a:t>nuScenes</a:t>
            </a:r>
            <a:br>
              <a:rPr lang="en-US" dirty="0"/>
            </a:br>
            <a:r>
              <a:rPr lang="en-US" dirty="0"/>
              <a:t>Dataset</a:t>
            </a:r>
          </a:p>
        </p:txBody>
      </p:sp>
    </p:spTree>
    <p:extLst>
      <p:ext uri="{BB962C8B-B14F-4D97-AF65-F5344CB8AC3E}">
        <p14:creationId xmlns:p14="http://schemas.microsoft.com/office/powerpoint/2010/main" val="3446797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chor="b">
            <a:normAutofit/>
          </a:bodyPr>
          <a:lstStyle/>
          <a:p>
            <a:r>
              <a:rPr lang="en-US" dirty="0" err="1"/>
              <a:t>nuScenes</a:t>
            </a:r>
            <a:r>
              <a:rPr lang="en-US" dirty="0"/>
              <a:t> Dataset</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0" y="1933576"/>
            <a:ext cx="9779183" cy="3421356"/>
          </a:xfrm>
        </p:spPr>
        <p:txBody>
          <a:bodyPr anchor="ctr">
            <a:normAutofit/>
          </a:bodyPr>
          <a:lstStyle/>
          <a:p>
            <a:r>
              <a:rPr lang="en-US" sz="2600" dirty="0"/>
              <a:t>The </a:t>
            </a:r>
            <a:r>
              <a:rPr lang="en-US" sz="2600" dirty="0" err="1"/>
              <a:t>nuScenes</a:t>
            </a:r>
            <a:r>
              <a:rPr lang="en-US" sz="2600" dirty="0"/>
              <a:t> dataset contains 1,000 driving scenes in densely trafficked cities (Boston and Singapore). Each scene has a duration of 20 seconds.</a:t>
            </a:r>
            <a:br>
              <a:rPr lang="en-US" sz="2600" dirty="0"/>
            </a:br>
            <a:r>
              <a:rPr lang="en-US" sz="2600" dirty="0"/>
              <a:t>The dataset classifies 23 distinct classes for foreground objects, and each object in the dataset is annotated with accurate 3D bounding boxes. However, for computation efficiency in LIDAR processing, classes are reduced to 10 by grouping some classes and eliminating others.</a:t>
            </a:r>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5</a:t>
            </a:fld>
            <a:endParaRPr lang="en-US"/>
          </a:p>
        </p:txBody>
      </p:sp>
    </p:spTree>
    <p:extLst>
      <p:ext uri="{BB962C8B-B14F-4D97-AF65-F5344CB8AC3E}">
        <p14:creationId xmlns:p14="http://schemas.microsoft.com/office/powerpoint/2010/main" val="2563119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784046"/>
            <a:ext cx="6245912" cy="3269447"/>
          </a:xfrm>
        </p:spPr>
        <p:txBody>
          <a:bodyPr/>
          <a:lstStyle/>
          <a:p>
            <a:r>
              <a:rPr lang="en-US" dirty="0"/>
              <a:t>Sensors: Calibration &amp; Synchronization </a:t>
            </a:r>
          </a:p>
        </p:txBody>
      </p:sp>
    </p:spTree>
    <p:extLst>
      <p:ext uri="{BB962C8B-B14F-4D97-AF65-F5344CB8AC3E}">
        <p14:creationId xmlns:p14="http://schemas.microsoft.com/office/powerpoint/2010/main" val="1986515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p:txBody>
          <a:bodyPr/>
          <a:lstStyle/>
          <a:p>
            <a:r>
              <a:rPr lang="en-US" dirty="0"/>
              <a:t>Car Setup</a:t>
            </a:r>
          </a:p>
        </p:txBody>
      </p:sp>
      <p:sp>
        <p:nvSpPr>
          <p:cNvPr id="3" name="Date Placeholder 2">
            <a:extLst>
              <a:ext uri="{FF2B5EF4-FFF2-40B4-BE49-F238E27FC236}">
                <a16:creationId xmlns:a16="http://schemas.microsoft.com/office/drawing/2014/main" id="{1C9E50F2-F143-3013-E382-BFA773985312}"/>
              </a:ext>
            </a:extLst>
          </p:cNvPr>
          <p:cNvSpPr>
            <a:spLocks noGrp="1"/>
          </p:cNvSpPr>
          <p:nvPr>
            <p:ph type="dt" sz="half" idx="2"/>
          </p:nvPr>
        </p:nvSpPr>
        <p:spPr/>
        <p:txBody>
          <a:bodyPr/>
          <a:lstStyle/>
          <a:p>
            <a:r>
              <a:rPr lang="it-IT"/>
              <a:t>15/11/2023</a:t>
            </a:r>
            <a:endParaRPr lang="en-US"/>
          </a:p>
        </p:txBody>
      </p:sp>
      <p:sp>
        <p:nvSpPr>
          <p:cNvPr id="4" name="Footer Placeholder 3">
            <a:extLst>
              <a:ext uri="{FF2B5EF4-FFF2-40B4-BE49-F238E27FC236}">
                <a16:creationId xmlns:a16="http://schemas.microsoft.com/office/drawing/2014/main" id="{BCF90246-DFB2-A340-AADC-E85D28C31B3E}"/>
              </a:ext>
            </a:extLst>
          </p:cNvPr>
          <p:cNvSpPr>
            <a:spLocks noGrp="1"/>
          </p:cNvSpPr>
          <p:nvPr>
            <p:ph type="ftr" sz="quarter" idx="3"/>
          </p:nvPr>
        </p:nvSpPr>
        <p:spPr/>
        <p:txBody>
          <a:bodyPr/>
          <a:lstStyle/>
          <a:p>
            <a:r>
              <a:rPr lang="en-US"/>
              <a:t>3D Object Detection on nuScenes</a:t>
            </a:r>
          </a:p>
        </p:txBody>
      </p:sp>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4"/>
          </p:nvPr>
        </p:nvSpPr>
        <p:spPr/>
        <p:txBody>
          <a:bodyPr/>
          <a:lstStyle/>
          <a:p>
            <a:fld id="{294A09A9-5501-47C1-A89A-A340965A2BE2}" type="slidenum">
              <a:rPr lang="en-US" smtClean="0"/>
              <a:pPr/>
              <a:t>7</a:t>
            </a:fld>
            <a:endParaRPr lang="en-US"/>
          </a:p>
        </p:txBody>
      </p:sp>
      <p:pic>
        <p:nvPicPr>
          <p:cNvPr id="7" name="Picture 6">
            <a:extLst>
              <a:ext uri="{FF2B5EF4-FFF2-40B4-BE49-F238E27FC236}">
                <a16:creationId xmlns:a16="http://schemas.microsoft.com/office/drawing/2014/main" id="{F709C257-36CC-DEF5-8C47-C89BB7B24288}"/>
              </a:ext>
            </a:extLst>
          </p:cNvPr>
          <p:cNvPicPr>
            <a:picLocks noChangeAspect="1"/>
          </p:cNvPicPr>
          <p:nvPr/>
        </p:nvPicPr>
        <p:blipFill>
          <a:blip r:embed="rId3"/>
          <a:stretch>
            <a:fillRect/>
          </a:stretch>
        </p:blipFill>
        <p:spPr>
          <a:xfrm>
            <a:off x="1834770" y="1706564"/>
            <a:ext cx="8522460" cy="4644374"/>
          </a:xfrm>
          <a:prstGeom prst="rect">
            <a:avLst/>
          </a:prstGeom>
        </p:spPr>
      </p:pic>
    </p:spTree>
    <p:extLst>
      <p:ext uri="{BB962C8B-B14F-4D97-AF65-F5344CB8AC3E}">
        <p14:creationId xmlns:p14="http://schemas.microsoft.com/office/powerpoint/2010/main" val="33356902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chor="b">
            <a:normAutofit/>
          </a:bodyPr>
          <a:lstStyle/>
          <a:p>
            <a:r>
              <a:rPr lang="en-US" dirty="0"/>
              <a:t>Sensors</a:t>
            </a:r>
          </a:p>
        </p:txBody>
      </p:sp>
      <p:sp>
        <p:nvSpPr>
          <p:cNvPr id="4" name="Text Placeholder 3">
            <a:extLst>
              <a:ext uri="{FF2B5EF4-FFF2-40B4-BE49-F238E27FC236}">
                <a16:creationId xmlns:a16="http://schemas.microsoft.com/office/drawing/2014/main" id="{74AD87DE-D147-2E37-133E-65BAF45213CB}"/>
              </a:ext>
            </a:extLst>
          </p:cNvPr>
          <p:cNvSpPr>
            <a:spLocks noGrp="1"/>
          </p:cNvSpPr>
          <p:nvPr>
            <p:ph type="body" sz="quarter" idx="13"/>
          </p:nvPr>
        </p:nvSpPr>
        <p:spPr>
          <a:xfrm>
            <a:off x="1166813" y="1778181"/>
            <a:ext cx="4664075" cy="469051"/>
          </a:xfrm>
        </p:spPr>
        <p:txBody>
          <a:bodyPr/>
          <a:lstStyle/>
          <a:p>
            <a:r>
              <a:rPr lang="it-IT" dirty="0"/>
              <a:t>Spinning LIDAR</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3" y="2361054"/>
            <a:ext cx="4663440" cy="3036856"/>
          </a:xfrm>
        </p:spPr>
        <p:txBody>
          <a:bodyPr anchor="ctr">
            <a:normAutofit/>
          </a:bodyPr>
          <a:lstStyle/>
          <a:p>
            <a:r>
              <a:rPr lang="en-US" dirty="0"/>
              <a:t>20Hz capture frequency</a:t>
            </a:r>
          </a:p>
          <a:p>
            <a:r>
              <a:rPr lang="en-US" dirty="0"/>
              <a:t>360° Horizontal FOV, +10° to -30° Vertical FOV, uniform azimuth angles</a:t>
            </a:r>
          </a:p>
          <a:p>
            <a:r>
              <a:rPr lang="en-US" dirty="0"/>
              <a:t>80m-100m Range, Usable returns up to 70 meters, ± 2 cm accuracy</a:t>
            </a:r>
          </a:p>
          <a:p>
            <a:r>
              <a:rPr lang="en-US" dirty="0"/>
              <a:t>Up to ~1.39 Million Points per Second</a:t>
            </a:r>
          </a:p>
        </p:txBody>
      </p:sp>
      <p:sp>
        <p:nvSpPr>
          <p:cNvPr id="5" name="Text Placeholder 4">
            <a:extLst>
              <a:ext uri="{FF2B5EF4-FFF2-40B4-BE49-F238E27FC236}">
                <a16:creationId xmlns:a16="http://schemas.microsoft.com/office/drawing/2014/main" id="{685D94A5-B5E0-CB9F-697E-61ED9E558191}"/>
              </a:ext>
            </a:extLst>
          </p:cNvPr>
          <p:cNvSpPr>
            <a:spLocks noGrp="1"/>
          </p:cNvSpPr>
          <p:nvPr>
            <p:ph type="body" sz="quarter" idx="14"/>
          </p:nvPr>
        </p:nvSpPr>
        <p:spPr>
          <a:xfrm>
            <a:off x="6283235" y="1778181"/>
            <a:ext cx="4664075" cy="469051"/>
          </a:xfrm>
        </p:spPr>
        <p:txBody>
          <a:bodyPr/>
          <a:lstStyle/>
          <a:p>
            <a:r>
              <a:rPr lang="it-IT" dirty="0"/>
              <a:t>Camera</a:t>
            </a:r>
          </a:p>
        </p:txBody>
      </p:sp>
      <p:sp>
        <p:nvSpPr>
          <p:cNvPr id="3" name="Content Placeholder 2">
            <a:extLst>
              <a:ext uri="{FF2B5EF4-FFF2-40B4-BE49-F238E27FC236}">
                <a16:creationId xmlns:a16="http://schemas.microsoft.com/office/drawing/2014/main" id="{46154B1B-64A6-7ACE-62A1-1354BEFBDBF1}"/>
              </a:ext>
            </a:extLst>
          </p:cNvPr>
          <p:cNvSpPr>
            <a:spLocks noGrp="1"/>
          </p:cNvSpPr>
          <p:nvPr>
            <p:ph idx="10"/>
          </p:nvPr>
        </p:nvSpPr>
        <p:spPr>
          <a:xfrm>
            <a:off x="6283235" y="2361054"/>
            <a:ext cx="4663440" cy="3036856"/>
          </a:xfrm>
        </p:spPr>
        <p:txBody>
          <a:bodyPr anchor="ctr"/>
          <a:lstStyle/>
          <a:p>
            <a:r>
              <a:rPr lang="it-IT" dirty="0"/>
              <a:t>12Hz capture frequency</a:t>
            </a:r>
          </a:p>
          <a:p>
            <a:r>
              <a:rPr lang="it-IT" dirty="0"/>
              <a:t>Evetar Lens F1.8 f5.5mm 1/1.8«</a:t>
            </a:r>
          </a:p>
          <a:p>
            <a:r>
              <a:rPr lang="en-US" dirty="0"/>
              <a:t>1/1.8'' CMOS sensor of 1600x1200 resolution</a:t>
            </a:r>
          </a:p>
          <a:p>
            <a:r>
              <a:rPr lang="en-US" dirty="0"/>
              <a:t>1600x900 ROI is cropped from the original resolution to reduce processing and transmission bandwidth</a:t>
            </a:r>
            <a:endParaRPr lang="it-IT" dirty="0"/>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8</a:t>
            </a:fld>
            <a:endParaRPr lang="en-US"/>
          </a:p>
        </p:txBody>
      </p:sp>
    </p:spTree>
    <p:extLst>
      <p:ext uri="{BB962C8B-B14F-4D97-AF65-F5344CB8AC3E}">
        <p14:creationId xmlns:p14="http://schemas.microsoft.com/office/powerpoint/2010/main" val="116518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67492" y="381000"/>
            <a:ext cx="9779181" cy="1325563"/>
          </a:xfrm>
        </p:spPr>
        <p:txBody>
          <a:bodyPr anchor="b">
            <a:normAutofit/>
          </a:bodyPr>
          <a:lstStyle/>
          <a:p>
            <a:r>
              <a:rPr lang="en-US" dirty="0"/>
              <a:t>Sensor Calibration</a:t>
            </a:r>
          </a:p>
        </p:txBody>
      </p:sp>
      <p:sp>
        <p:nvSpPr>
          <p:cNvPr id="28" name="Content Placeholder 10">
            <a:extLst>
              <a:ext uri="{FF2B5EF4-FFF2-40B4-BE49-F238E27FC236}">
                <a16:creationId xmlns:a16="http://schemas.microsoft.com/office/drawing/2014/main" id="{BDC2FD03-90EC-9AAA-8AB4-3454EE913613}"/>
              </a:ext>
            </a:extLst>
          </p:cNvPr>
          <p:cNvSpPr>
            <a:spLocks noGrp="1"/>
          </p:cNvSpPr>
          <p:nvPr>
            <p:ph idx="1"/>
          </p:nvPr>
        </p:nvSpPr>
        <p:spPr>
          <a:xfrm>
            <a:off x="1167490" y="1933576"/>
            <a:ext cx="9779183" cy="3421356"/>
          </a:xfrm>
        </p:spPr>
        <p:txBody>
          <a:bodyPr anchor="ctr">
            <a:normAutofit/>
          </a:bodyPr>
          <a:lstStyle/>
          <a:p>
            <a:r>
              <a:rPr lang="en-US" sz="2600" dirty="0"/>
              <a:t>In order to create a high quality multi-sensor dataset, it is crucial to calibrate the extrinsic and intrinsic parameters of each sensor. Extrinsic coordinates are defined with respect to the ego frame, specifically the midpoint of the rear vehicle axle.</a:t>
            </a:r>
          </a:p>
        </p:txBody>
      </p:sp>
      <p:sp>
        <p:nvSpPr>
          <p:cNvPr id="7" name="Date Placeholder 6">
            <a:extLst>
              <a:ext uri="{FF2B5EF4-FFF2-40B4-BE49-F238E27FC236}">
                <a16:creationId xmlns:a16="http://schemas.microsoft.com/office/drawing/2014/main" id="{B11B3F0D-7AB3-4810-9284-F2342066A75B}"/>
              </a:ext>
            </a:extLst>
          </p:cNvPr>
          <p:cNvSpPr>
            <a:spLocks noGrp="1"/>
          </p:cNvSpPr>
          <p:nvPr>
            <p:ph type="dt" sz="half" idx="2"/>
          </p:nvPr>
        </p:nvSpPr>
        <p:spPr/>
        <p:txBody>
          <a:bodyPr anchor="ctr">
            <a:normAutofit/>
          </a:bodyPr>
          <a:lstStyle/>
          <a:p>
            <a:pPr>
              <a:spcAft>
                <a:spcPts val="600"/>
              </a:spcAft>
            </a:pPr>
            <a:r>
              <a:rPr lang="it-IT"/>
              <a:t>15/11/2023</a:t>
            </a:r>
            <a:endParaRPr lang="en-US"/>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p:txBody>
          <a:bodyPr anchor="ctr">
            <a:normAutofit/>
          </a:bodyPr>
          <a:lstStyle/>
          <a:p>
            <a:pPr>
              <a:spcAft>
                <a:spcPts val="600"/>
              </a:spcAft>
            </a:pPr>
            <a:r>
              <a:rPr lang="en-US"/>
              <a:t>3D Object Detection on nuScenes</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nchor="ctr">
            <a:normAutofit/>
          </a:bodyPr>
          <a:lstStyle/>
          <a:p>
            <a:pPr>
              <a:spcAft>
                <a:spcPts val="600"/>
              </a:spcAft>
            </a:pPr>
            <a:fld id="{294A09A9-5501-47C1-A89A-A340965A2BE2}" type="slidenum">
              <a:rPr lang="en-US" smtClean="0"/>
              <a:pPr>
                <a:spcAft>
                  <a:spcPts val="600"/>
                </a:spcAft>
              </a:pPr>
              <a:t>9</a:t>
            </a:fld>
            <a:endParaRPr lang="en-US"/>
          </a:p>
        </p:txBody>
      </p:sp>
    </p:spTree>
    <p:extLst>
      <p:ext uri="{BB962C8B-B14F-4D97-AF65-F5344CB8AC3E}">
        <p14:creationId xmlns:p14="http://schemas.microsoft.com/office/powerpoint/2010/main" val="1139699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300">
        <p159:morph option="byObject"/>
      </p:transition>
    </mc:Choice>
    <mc:Fallback xmlns="">
      <p:transition>
        <p:fade/>
      </p:transition>
    </mc:Fallback>
  </mc:AlternateContent>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presentation_Win32_SL_v3" id="{4076E796-F1D4-4536-92F3-AFC92AB14B6B}" vid="{57967FCE-8768-4968-B994-8B7812D48F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28D935D-389D-40E1-8AE8-5A46931C4EC9}">
  <ds:schemaRefs>
    <ds:schemaRef ds:uri="http://schemas.microsoft.com/sharepoint/v3/contenttype/forms"/>
  </ds:schemaRefs>
</ds:datastoreItem>
</file>

<file path=customXml/itemProps2.xml><?xml version="1.0" encoding="utf-8"?>
<ds:datastoreItem xmlns:ds="http://schemas.openxmlformats.org/officeDocument/2006/customXml" ds:itemID="{EA3ACD8C-D672-4B38-852F-3C3D35FA49CC}">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325C03C-2AB9-472A-B845-6A8AF27BB7FC}">
  <ds:schemaRefs>
    <ds:schemaRef ds:uri="16c05727-aa75-4e4a-9b5f-8a80a1165891"/>
    <ds:schemaRef ds:uri="230e9df3-be65-4c73-a93b-d1236ebd677e"/>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2D Object Detection on nuImages</Template>
  <TotalTime>196</TotalTime>
  <Words>1094</Words>
  <Application>Microsoft Office PowerPoint</Application>
  <PresentationFormat>Widescreen</PresentationFormat>
  <Paragraphs>134</Paragraphs>
  <Slides>23</Slides>
  <Notes>16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Google Sans</vt:lpstr>
      <vt:lpstr>Söhne</vt:lpstr>
      <vt:lpstr>Tenorite</vt:lpstr>
      <vt:lpstr>Custom</vt:lpstr>
      <vt:lpstr>3D Object Detection on nuScenes</vt:lpstr>
      <vt:lpstr>Content</vt:lpstr>
      <vt:lpstr>Introduction</vt:lpstr>
      <vt:lpstr>nuScenes Dataset</vt:lpstr>
      <vt:lpstr>nuScenes Dataset</vt:lpstr>
      <vt:lpstr>Sensors: Calibration &amp; Synchronization </vt:lpstr>
      <vt:lpstr>Car Setup</vt:lpstr>
      <vt:lpstr>Sensors</vt:lpstr>
      <vt:lpstr>Sensor Calibration</vt:lpstr>
      <vt:lpstr>Sensor Synchronization</vt:lpstr>
      <vt:lpstr>Networks: FasterRCNN &amp; SNN</vt:lpstr>
      <vt:lpstr>Networks: FasterRCNN</vt:lpstr>
      <vt:lpstr>Networks: Shape Signature Network</vt:lpstr>
      <vt:lpstr>Fusion</vt:lpstr>
      <vt:lpstr>Fusion</vt:lpstr>
      <vt:lpstr>Results</vt:lpstr>
      <vt:lpstr>Qualitative Results</vt:lpstr>
      <vt:lpstr>Quantitative Results</vt:lpstr>
      <vt:lpstr>Conclusion</vt:lpstr>
      <vt:lpstr>Difficulties and Take-Home Message</vt:lpstr>
      <vt:lpstr>PowerPoint Presentation</vt:lpstr>
      <vt:lpstr>Q&amp;A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 Object Detection on nuImages</dc:title>
  <dc:creator>Simone Maravigna - simone.maravigna@studio.unibo.it</dc:creator>
  <cp:lastModifiedBy>Simone Maravigna - simone.maravigna@studio.unibo.it</cp:lastModifiedBy>
  <cp:revision>1</cp:revision>
  <dcterms:created xsi:type="dcterms:W3CDTF">2023-11-13T11:38:48Z</dcterms:created>
  <dcterms:modified xsi:type="dcterms:W3CDTF">2023-11-13T20:21:35Z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